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65" r:id="rId2"/>
    <p:sldId id="257" r:id="rId3"/>
    <p:sldId id="266" r:id="rId4"/>
    <p:sldId id="270" r:id="rId5"/>
    <p:sldId id="307" r:id="rId6"/>
    <p:sldId id="271" r:id="rId7"/>
    <p:sldId id="274" r:id="rId8"/>
    <p:sldId id="325" r:id="rId9"/>
    <p:sldId id="335" r:id="rId10"/>
    <p:sldId id="296" r:id="rId11"/>
    <p:sldId id="297" r:id="rId12"/>
    <p:sldId id="298" r:id="rId13"/>
    <p:sldId id="295" r:id="rId14"/>
    <p:sldId id="301" r:id="rId15"/>
    <p:sldId id="25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FADDEA11-5188-4DF2-B8AA-ECAB806E1852}">
          <p14:sldIdLst>
            <p14:sldId id="265"/>
            <p14:sldId id="257"/>
          </p14:sldIdLst>
        </p14:section>
        <p14:section name="研究背景与意义" id="{F2972BF1-6AF3-4DE7-B8B2-30525E51092B}">
          <p14:sldIdLst>
            <p14:sldId id="266"/>
            <p14:sldId id="270"/>
            <p14:sldId id="307"/>
          </p14:sldIdLst>
        </p14:section>
        <p14:section name="面向源代码的检测方法" id="{33A1482D-1150-5D4C-ADA7-B9442390389F}">
          <p14:sldIdLst>
            <p14:sldId id="271"/>
            <p14:sldId id="274"/>
            <p14:sldId id="325"/>
            <p14:sldId id="335"/>
          </p14:sldIdLst>
        </p14:section>
        <p14:section name="面向字节码的检测方法" id="{0FEE6F92-6873-3743-AAE8-887B0226599C}">
          <p14:sldIdLst>
            <p14:sldId id="296"/>
          </p14:sldIdLst>
        </p14:section>
        <p14:section name="系统设计与实现" id="{540B5CFF-1233-8442-A395-A45BD60E0CA5}">
          <p14:sldIdLst>
            <p14:sldId id="297"/>
          </p14:sldIdLst>
        </p14:section>
        <p14:section name="总结与展望" id="{E0D7CBA8-9F34-AC4A-B048-642D72FBAE06}">
          <p14:sldIdLst>
            <p14:sldId id="298"/>
            <p14:sldId id="295"/>
            <p14:sldId id="301"/>
          </p14:sldIdLst>
        </p14:section>
        <p14:section name="结束页" id="{B51C3287-DA40-4B54-A134-71DAB97C24ED}">
          <p14:sldIdLst>
            <p14:sldId id="258"/>
          </p14:sldIdLst>
        </p14:section>
      </p14:sectionLst>
    </p:ext>
    <p:ext uri="{EFAFB233-063F-42B5-8137-9DF3F51BA10A}">
      <p15:sldGuideLst xmlns:p15="http://schemas.microsoft.com/office/powerpoint/2012/main">
        <p15:guide id="1" orient="horz" pos="2273" userDrawn="1">
          <p15:clr>
            <a:srgbClr val="A4A3A4"/>
          </p15:clr>
        </p15:guide>
        <p15:guide id="2"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4D7C2B"/>
    <a:srgbClr val="96BE79"/>
    <a:srgbClr val="416115"/>
    <a:srgbClr val="FFCA00"/>
    <a:srgbClr val="C00000"/>
    <a:srgbClr val="0070C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5091" autoAdjust="0"/>
  </p:normalViewPr>
  <p:slideViewPr>
    <p:cSldViewPr snapToGrid="0">
      <p:cViewPr varScale="1">
        <p:scale>
          <a:sx n="89" d="100"/>
          <a:sy n="89" d="100"/>
        </p:scale>
        <p:origin x="432" y="168"/>
      </p:cViewPr>
      <p:guideLst>
        <p:guide orient="horz" pos="2273"/>
        <p:guide pos="960"/>
      </p:guideLst>
    </p:cSldViewPr>
  </p:slideViewPr>
  <p:outlineViewPr>
    <p:cViewPr>
      <p:scale>
        <a:sx n="33" d="100"/>
        <a:sy n="33" d="100"/>
      </p:scale>
      <p:origin x="0" y="-49592"/>
    </p:cViewPr>
  </p:outlineViewPr>
  <p:notesTextViewPr>
    <p:cViewPr>
      <p:scale>
        <a:sx n="100" d="100"/>
        <a:sy n="100" d="100"/>
      </p:scale>
      <p:origin x="0" y="0"/>
    </p:cViewPr>
  </p:notesTextViewPr>
  <p:notesViewPr>
    <p:cSldViewPr snapToGrid="0">
      <p:cViewPr varScale="1">
        <p:scale>
          <a:sx n="71" d="100"/>
          <a:sy n="71" d="100"/>
        </p:scale>
        <p:origin x="305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100A00-23ED-CC82-67FA-E14D85B0F2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DC3E785-85F1-C2C6-C266-22A9B7B9DE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47FA56-4F26-CF48-8358-F454678063FE}" type="datetimeFigureOut">
              <a:rPr kumimoji="1" lang="zh-CN" altLang="en-US" smtClean="0"/>
              <a:t>2022/6/4</a:t>
            </a:fld>
            <a:endParaRPr kumimoji="1" lang="zh-CN" altLang="en-US"/>
          </a:p>
        </p:txBody>
      </p:sp>
      <p:sp>
        <p:nvSpPr>
          <p:cNvPr id="4" name="页脚占位符 3">
            <a:extLst>
              <a:ext uri="{FF2B5EF4-FFF2-40B4-BE49-F238E27FC236}">
                <a16:creationId xmlns:a16="http://schemas.microsoft.com/office/drawing/2014/main" id="{C2B236F9-043A-4572-0376-6A36EA1D7A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C79D57B-D9E5-5EAE-A070-1AC378629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12634-C78C-D24F-AB45-8956812DA0FB}" type="slidenum">
              <a:rPr kumimoji="1" lang="zh-CN" altLang="en-US" smtClean="0"/>
              <a:t>‹#›</a:t>
            </a:fld>
            <a:endParaRPr kumimoji="1" lang="zh-CN" altLang="en-US"/>
          </a:p>
        </p:txBody>
      </p:sp>
    </p:spTree>
    <p:extLst>
      <p:ext uri="{BB962C8B-B14F-4D97-AF65-F5344CB8AC3E}">
        <p14:creationId xmlns:p14="http://schemas.microsoft.com/office/powerpoint/2010/main" val="3026174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212CF-E70E-4DAF-A356-A42C4A03CBAB}" type="datetimeFigureOut">
              <a:rPr lang="zh-CN" altLang="en-US" smtClean="0"/>
              <a:t>2022/6/4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A879B-8FC9-42BD-9BA3-B88619596186}" type="slidenum">
              <a:rPr lang="zh-CN" altLang="en-US" smtClean="0"/>
              <a:t>‹#›</a:t>
            </a:fld>
            <a:endParaRPr lang="zh-CN" altLang="en-US"/>
          </a:p>
        </p:txBody>
      </p:sp>
    </p:spTree>
    <p:extLst>
      <p:ext uri="{BB962C8B-B14F-4D97-AF65-F5344CB8AC3E}">
        <p14:creationId xmlns:p14="http://schemas.microsoft.com/office/powerpoint/2010/main" val="65778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a:t>
            </a:fld>
            <a:endParaRPr lang="zh-CN" altLang="en-US"/>
          </a:p>
        </p:txBody>
      </p:sp>
    </p:spTree>
    <p:extLst>
      <p:ext uri="{BB962C8B-B14F-4D97-AF65-F5344CB8AC3E}">
        <p14:creationId xmlns:p14="http://schemas.microsoft.com/office/powerpoint/2010/main" val="695559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11</a:t>
            </a:fld>
            <a:endParaRPr lang="zh-CN" altLang="en-US"/>
          </a:p>
        </p:txBody>
      </p:sp>
    </p:spTree>
    <p:extLst>
      <p:ext uri="{BB962C8B-B14F-4D97-AF65-F5344CB8AC3E}">
        <p14:creationId xmlns:p14="http://schemas.microsoft.com/office/powerpoint/2010/main" val="375608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12</a:t>
            </a:fld>
            <a:endParaRPr lang="zh-CN" altLang="en-US"/>
          </a:p>
        </p:txBody>
      </p:sp>
    </p:spTree>
    <p:extLst>
      <p:ext uri="{BB962C8B-B14F-4D97-AF65-F5344CB8AC3E}">
        <p14:creationId xmlns:p14="http://schemas.microsoft.com/office/powerpoint/2010/main" val="410146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准确率（</a:t>
                </a:r>
                <a:r>
                  <a:rPr lang="en-US" altLang="zh-CN" sz="1200" kern="1200" dirty="0">
                    <a:solidFill>
                      <a:schemeClr val="tx1"/>
                    </a:solidFill>
                    <a:effectLst/>
                    <a:latin typeface="+mn-lt"/>
                    <a:ea typeface="+mn-ea"/>
                    <a:cs typeface="+mn-cs"/>
                  </a:rPr>
                  <a:t>Accuracy, ACC</a:t>
                </a:r>
                <a:r>
                  <a:rPr lang="zh-CN" altLang="zh-CN" sz="1200" kern="1200" dirty="0">
                    <a:solidFill>
                      <a:schemeClr val="tx1"/>
                    </a:solidFill>
                    <a:effectLst/>
                    <a:latin typeface="+mn-lt"/>
                    <a:ea typeface="+mn-ea"/>
                    <a:cs typeface="+mn-cs"/>
                  </a:rPr>
                  <a:t>）表示模型从数据集中正确检测出包含和不含漏洞的合约数占数据集中所有合约数的比例，准确率越高越好。</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True Positive Rate, TPR</a:t>
                </a:r>
                <a:r>
                  <a:rPr lang="zh-CN" altLang="zh-CN" sz="1200" kern="1200" dirty="0">
                    <a:solidFill>
                      <a:schemeClr val="tx1"/>
                    </a:solidFill>
                    <a:effectLst/>
                    <a:latin typeface="+mn-lt"/>
                    <a:ea typeface="+mn-ea"/>
                    <a:cs typeface="+mn-cs"/>
                  </a:rPr>
                  <a:t>）表示模型检测出包含漏洞的合约数占数据集中实际包含漏洞的比例，召回率的值越高越好。</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）误报率（</a:t>
                </a:r>
                <a:r>
                  <a:rPr lang="en-US" altLang="zh-CN" sz="1200" kern="1200" dirty="0">
                    <a:solidFill>
                      <a:schemeClr val="tx1"/>
                    </a:solidFill>
                    <a:effectLst/>
                    <a:latin typeface="+mn-lt"/>
                    <a:ea typeface="+mn-ea"/>
                    <a:cs typeface="+mn-cs"/>
                  </a:rPr>
                  <a:t>False Positive Rate, FPR</a:t>
                </a:r>
                <a:r>
                  <a:rPr lang="zh-CN" altLang="zh-CN" sz="1200" kern="1200" dirty="0">
                    <a:solidFill>
                      <a:schemeClr val="tx1"/>
                    </a:solidFill>
                    <a:effectLst/>
                    <a:latin typeface="+mn-lt"/>
                    <a:ea typeface="+mn-ea"/>
                    <a:cs typeface="+mn-cs"/>
                  </a:rPr>
                  <a:t>）表示模型将实际无漏洞的合约错误地识别为包含漏洞的合约书占所有实际不含漏洞合约的比例，误报率越小越好。</a:t>
                </a: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）精确率（</a:t>
                </a:r>
                <a:r>
                  <a:rPr lang="en-US" altLang="zh-CN" sz="1200" kern="1200" dirty="0">
                    <a:solidFill>
                      <a:schemeClr val="tx1"/>
                    </a:solidFill>
                    <a:effectLst/>
                    <a:latin typeface="+mn-lt"/>
                    <a:ea typeface="+mn-ea"/>
                    <a:cs typeface="+mn-cs"/>
                  </a:rPr>
                  <a:t>Precision, PRE</a:t>
                </a:r>
                <a:r>
                  <a:rPr lang="zh-CN" altLang="zh-CN" sz="1200" kern="1200" dirty="0">
                    <a:solidFill>
                      <a:schemeClr val="tx1"/>
                    </a:solidFill>
                    <a:effectLst/>
                    <a:latin typeface="+mn-lt"/>
                    <a:ea typeface="+mn-ea"/>
                    <a:cs typeface="+mn-cs"/>
                  </a:rPr>
                  <a:t>）表示在模型正确检测出的包含漏洞的合约占检测出的所有标记为有漏洞的合约数的比例，精确率越高越好。</a:t>
                </a:r>
              </a:p>
              <a:p>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Cambria Math" panose="02040503050406030204" pitchFamily="18" charset="0"/>
                    <a:ea typeface="+mn-ea"/>
                    <a:cs typeface="+mn-cs"/>
                  </a:rPr>
                  <a:t>"PRE=</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 "TP"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"TP + FP"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分数（</a:t>
                </a:r>
                <a:r>
                  <a:rPr lang="en-US" altLang="zh-CN" sz="1200" kern="1200" dirty="0">
                    <a:solidFill>
                      <a:schemeClr val="tx1"/>
                    </a:solidFill>
                    <a:effectLst/>
                    <a:latin typeface="+mn-lt"/>
                    <a:ea typeface="+mn-ea"/>
                    <a:cs typeface="+mn-cs"/>
                  </a:rPr>
                  <a:t>F1 Score</a:t>
                </a:r>
                <a:r>
                  <a:rPr lang="zh-CN" altLang="zh-CN" sz="1200" kern="1200" dirty="0">
                    <a:solidFill>
                      <a:schemeClr val="tx1"/>
                    </a:solidFill>
                    <a:effectLst/>
                    <a:latin typeface="+mn-lt"/>
                    <a:ea typeface="+mn-ea"/>
                    <a:cs typeface="+mn-cs"/>
                  </a:rPr>
                  <a:t>）是精确率和召回率的调和平均值，反映了模型的整体识别能力。</a:t>
                </a:r>
                <a:r>
                  <a:rPr lang="zh-CN" altLang="zh-CN" dirty="0">
                    <a:effectLst/>
                  </a:rPr>
                  <a:t> </a:t>
                </a:r>
                <a:endParaRPr lang="zh-CN" altLang="en-US" dirty="0"/>
              </a:p>
            </p:txBody>
          </p:sp>
        </mc:Fallback>
      </mc:AlternateContent>
      <p:sp>
        <p:nvSpPr>
          <p:cNvPr id="4" name="灯片编号占位符 3"/>
          <p:cNvSpPr>
            <a:spLocks noGrp="1"/>
          </p:cNvSpPr>
          <p:nvPr>
            <p:ph type="sldNum" sz="quarter" idx="5"/>
          </p:nvPr>
        </p:nvSpPr>
        <p:spPr/>
        <p:txBody>
          <a:bodyPr/>
          <a:lstStyle/>
          <a:p>
            <a:fld id="{F30A879B-8FC9-42BD-9BA3-B88619596186}" type="slidenum">
              <a:rPr lang="zh-CN" altLang="en-US" smtClean="0"/>
              <a:t>13</a:t>
            </a:fld>
            <a:endParaRPr lang="zh-CN" altLang="en-US"/>
          </a:p>
        </p:txBody>
      </p:sp>
    </p:spTree>
    <p:extLst>
      <p:ext uri="{BB962C8B-B14F-4D97-AF65-F5344CB8AC3E}">
        <p14:creationId xmlns:p14="http://schemas.microsoft.com/office/powerpoint/2010/main" val="4255548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准确率（</a:t>
                </a:r>
                <a:r>
                  <a:rPr lang="en-US" altLang="zh-CN" sz="1200" kern="1200" dirty="0">
                    <a:solidFill>
                      <a:schemeClr val="tx1"/>
                    </a:solidFill>
                    <a:effectLst/>
                    <a:latin typeface="+mn-lt"/>
                    <a:ea typeface="+mn-ea"/>
                    <a:cs typeface="+mn-cs"/>
                  </a:rPr>
                  <a:t>Accuracy, ACC</a:t>
                </a:r>
                <a:r>
                  <a:rPr lang="zh-CN" altLang="zh-CN" sz="1200" kern="1200" dirty="0">
                    <a:solidFill>
                      <a:schemeClr val="tx1"/>
                    </a:solidFill>
                    <a:effectLst/>
                    <a:latin typeface="+mn-lt"/>
                    <a:ea typeface="+mn-ea"/>
                    <a:cs typeface="+mn-cs"/>
                  </a:rPr>
                  <a:t>）表示模型从数据集中正确检测出包含和不含漏洞的合约数占数据集中所有合约数的比例，准确率越高越好。</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True Positive Rate, TPR</a:t>
                </a:r>
                <a:r>
                  <a:rPr lang="zh-CN" altLang="zh-CN" sz="1200" kern="1200" dirty="0">
                    <a:solidFill>
                      <a:schemeClr val="tx1"/>
                    </a:solidFill>
                    <a:effectLst/>
                    <a:latin typeface="+mn-lt"/>
                    <a:ea typeface="+mn-ea"/>
                    <a:cs typeface="+mn-cs"/>
                  </a:rPr>
                  <a:t>）表示模型检测出包含漏洞的合约数占数据集中实际包含漏洞的比例，召回率的值越高越好。</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）误报率（</a:t>
                </a:r>
                <a:r>
                  <a:rPr lang="en-US" altLang="zh-CN" sz="1200" kern="1200" dirty="0">
                    <a:solidFill>
                      <a:schemeClr val="tx1"/>
                    </a:solidFill>
                    <a:effectLst/>
                    <a:latin typeface="+mn-lt"/>
                    <a:ea typeface="+mn-ea"/>
                    <a:cs typeface="+mn-cs"/>
                  </a:rPr>
                  <a:t>False Positive Rate, FPR</a:t>
                </a:r>
                <a:r>
                  <a:rPr lang="zh-CN" altLang="zh-CN" sz="1200" kern="1200" dirty="0">
                    <a:solidFill>
                      <a:schemeClr val="tx1"/>
                    </a:solidFill>
                    <a:effectLst/>
                    <a:latin typeface="+mn-lt"/>
                    <a:ea typeface="+mn-ea"/>
                    <a:cs typeface="+mn-cs"/>
                  </a:rPr>
                  <a:t>）表示模型将实际无漏洞的合约错误地识别为包含漏洞的合约书占所有实际不含漏洞合约的比例，误报率越小越好。</a:t>
                </a: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）精确率（</a:t>
                </a:r>
                <a:r>
                  <a:rPr lang="en-US" altLang="zh-CN" sz="1200" kern="1200" dirty="0">
                    <a:solidFill>
                      <a:schemeClr val="tx1"/>
                    </a:solidFill>
                    <a:effectLst/>
                    <a:latin typeface="+mn-lt"/>
                    <a:ea typeface="+mn-ea"/>
                    <a:cs typeface="+mn-cs"/>
                  </a:rPr>
                  <a:t>Precision, PRE</a:t>
                </a:r>
                <a:r>
                  <a:rPr lang="zh-CN" altLang="zh-CN" sz="1200" kern="1200" dirty="0">
                    <a:solidFill>
                      <a:schemeClr val="tx1"/>
                    </a:solidFill>
                    <a:effectLst/>
                    <a:latin typeface="+mn-lt"/>
                    <a:ea typeface="+mn-ea"/>
                    <a:cs typeface="+mn-cs"/>
                  </a:rPr>
                  <a:t>）表示在模型正确检测出的包含漏洞的合约占检测出的所有标记为有漏洞的合约数的比例，精确率越高越好。</a:t>
                </a:r>
              </a:p>
              <a:p>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Cambria Math" panose="02040503050406030204" pitchFamily="18" charset="0"/>
                    <a:ea typeface="+mn-ea"/>
                    <a:cs typeface="+mn-cs"/>
                  </a:rPr>
                  <a:t>"PRE=</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 "TP"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"TP + FP"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分数（</a:t>
                </a:r>
                <a:r>
                  <a:rPr lang="en-US" altLang="zh-CN" sz="1200" kern="1200" dirty="0">
                    <a:solidFill>
                      <a:schemeClr val="tx1"/>
                    </a:solidFill>
                    <a:effectLst/>
                    <a:latin typeface="+mn-lt"/>
                    <a:ea typeface="+mn-ea"/>
                    <a:cs typeface="+mn-cs"/>
                  </a:rPr>
                  <a:t>F1 Score</a:t>
                </a:r>
                <a:r>
                  <a:rPr lang="zh-CN" altLang="zh-CN" sz="1200" kern="1200" dirty="0">
                    <a:solidFill>
                      <a:schemeClr val="tx1"/>
                    </a:solidFill>
                    <a:effectLst/>
                    <a:latin typeface="+mn-lt"/>
                    <a:ea typeface="+mn-ea"/>
                    <a:cs typeface="+mn-cs"/>
                  </a:rPr>
                  <a:t>）是精确率和召回率的调和平均值，反映了模型的整体识别能力。</a:t>
                </a:r>
                <a:r>
                  <a:rPr lang="zh-CN" altLang="zh-CN" dirty="0">
                    <a:effectLst/>
                  </a:rPr>
                  <a:t> </a:t>
                </a:r>
                <a:endParaRPr lang="zh-CN" altLang="en-US" dirty="0"/>
              </a:p>
            </p:txBody>
          </p:sp>
        </mc:Fallback>
      </mc:AlternateContent>
      <p:sp>
        <p:nvSpPr>
          <p:cNvPr id="4" name="灯片编号占位符 3"/>
          <p:cNvSpPr>
            <a:spLocks noGrp="1"/>
          </p:cNvSpPr>
          <p:nvPr>
            <p:ph type="sldNum" sz="quarter" idx="5"/>
          </p:nvPr>
        </p:nvSpPr>
        <p:spPr/>
        <p:txBody>
          <a:bodyPr/>
          <a:lstStyle/>
          <a:p>
            <a:fld id="{F30A879B-8FC9-42BD-9BA3-B88619596186}" type="slidenum">
              <a:rPr lang="zh-CN" altLang="en-US" smtClean="0"/>
              <a:t>14</a:t>
            </a:fld>
            <a:endParaRPr lang="zh-CN" altLang="en-US"/>
          </a:p>
        </p:txBody>
      </p:sp>
    </p:spTree>
    <p:extLst>
      <p:ext uri="{BB962C8B-B14F-4D97-AF65-F5344CB8AC3E}">
        <p14:creationId xmlns:p14="http://schemas.microsoft.com/office/powerpoint/2010/main" val="3214930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15</a:t>
            </a:fld>
            <a:endParaRPr lang="zh-CN" altLang="en-US"/>
          </a:p>
        </p:txBody>
      </p:sp>
    </p:spTree>
    <p:extLst>
      <p:ext uri="{BB962C8B-B14F-4D97-AF65-F5344CB8AC3E}">
        <p14:creationId xmlns:p14="http://schemas.microsoft.com/office/powerpoint/2010/main" val="4224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3</a:t>
            </a:fld>
            <a:endParaRPr lang="zh-CN" altLang="en-US"/>
          </a:p>
        </p:txBody>
      </p:sp>
    </p:spTree>
    <p:extLst>
      <p:ext uri="{BB962C8B-B14F-4D97-AF65-F5344CB8AC3E}">
        <p14:creationId xmlns:p14="http://schemas.microsoft.com/office/powerpoint/2010/main" val="107923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4</a:t>
            </a:fld>
            <a:endParaRPr lang="zh-CN" altLang="en-US"/>
          </a:p>
        </p:txBody>
      </p:sp>
    </p:spTree>
    <p:extLst>
      <p:ext uri="{BB962C8B-B14F-4D97-AF65-F5344CB8AC3E}">
        <p14:creationId xmlns:p14="http://schemas.microsoft.com/office/powerpoint/2010/main" val="237832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5</a:t>
            </a:fld>
            <a:endParaRPr lang="zh-CN" altLang="en-US"/>
          </a:p>
        </p:txBody>
      </p:sp>
    </p:spTree>
    <p:extLst>
      <p:ext uri="{BB962C8B-B14F-4D97-AF65-F5344CB8AC3E}">
        <p14:creationId xmlns:p14="http://schemas.microsoft.com/office/powerpoint/2010/main" val="254729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6</a:t>
            </a:fld>
            <a:endParaRPr lang="zh-CN" altLang="en-US"/>
          </a:p>
        </p:txBody>
      </p:sp>
    </p:spTree>
    <p:extLst>
      <p:ext uri="{BB962C8B-B14F-4D97-AF65-F5344CB8AC3E}">
        <p14:creationId xmlns:p14="http://schemas.microsoft.com/office/powerpoint/2010/main" val="1963878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7</a:t>
            </a:fld>
            <a:endParaRPr lang="zh-CN" altLang="en-US"/>
          </a:p>
        </p:txBody>
      </p:sp>
    </p:spTree>
    <p:extLst>
      <p:ext uri="{BB962C8B-B14F-4D97-AF65-F5344CB8AC3E}">
        <p14:creationId xmlns:p14="http://schemas.microsoft.com/office/powerpoint/2010/main" val="212157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8</a:t>
            </a:fld>
            <a:endParaRPr lang="zh-CN" altLang="en-US"/>
          </a:p>
        </p:txBody>
      </p:sp>
    </p:spTree>
    <p:extLst>
      <p:ext uri="{BB962C8B-B14F-4D97-AF65-F5344CB8AC3E}">
        <p14:creationId xmlns:p14="http://schemas.microsoft.com/office/powerpoint/2010/main" val="211328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9</a:t>
            </a:fld>
            <a:endParaRPr lang="zh-CN" altLang="en-US"/>
          </a:p>
        </p:txBody>
      </p:sp>
    </p:spTree>
    <p:extLst>
      <p:ext uri="{BB962C8B-B14F-4D97-AF65-F5344CB8AC3E}">
        <p14:creationId xmlns:p14="http://schemas.microsoft.com/office/powerpoint/2010/main" val="325997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0A879B-8FC9-42BD-9BA3-B88619596186}" type="slidenum">
              <a:rPr lang="zh-CN" altLang="en-US" smtClean="0"/>
              <a:t>10</a:t>
            </a:fld>
            <a:endParaRPr lang="zh-CN" altLang="en-US"/>
          </a:p>
        </p:txBody>
      </p:sp>
    </p:spTree>
    <p:extLst>
      <p:ext uri="{BB962C8B-B14F-4D97-AF65-F5344CB8AC3E}">
        <p14:creationId xmlns:p14="http://schemas.microsoft.com/office/powerpoint/2010/main" val="2925717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5" name="图片 14" descr="图片包含 树, 户外, 建筑物, 道路&#10;&#10;自动生成的说明">
            <a:extLst>
              <a:ext uri="{FF2B5EF4-FFF2-40B4-BE49-F238E27FC236}">
                <a16:creationId xmlns:a16="http://schemas.microsoft.com/office/drawing/2014/main" id="{8B7FA144-D197-4C7A-AAA2-D6890FE586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2" t="9383" r="6995" b="13488"/>
          <a:stretch/>
        </p:blipFill>
        <p:spPr>
          <a:xfrm>
            <a:off x="0" y="-1"/>
            <a:ext cx="12192000" cy="6858000"/>
          </a:xfrm>
          <a:prstGeom prst="rect">
            <a:avLst/>
          </a:prstGeom>
        </p:spPr>
      </p:pic>
      <p:sp>
        <p:nvSpPr>
          <p:cNvPr id="20" name="矩形 19">
            <a:extLst>
              <a:ext uri="{FF2B5EF4-FFF2-40B4-BE49-F238E27FC236}">
                <a16:creationId xmlns:a16="http://schemas.microsoft.com/office/drawing/2014/main" id="{9A32D89D-881F-4146-A919-2B13E2196129}"/>
              </a:ext>
            </a:extLst>
          </p:cNvPr>
          <p:cNvSpPr/>
          <p:nvPr userDrawn="1"/>
        </p:nvSpPr>
        <p:spPr>
          <a:xfrm>
            <a:off x="0" y="0"/>
            <a:ext cx="10456333"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a:extLst>
              <a:ext uri="{FF2B5EF4-FFF2-40B4-BE49-F238E27FC236}">
                <a16:creationId xmlns:a16="http://schemas.microsoft.com/office/drawing/2014/main" id="{A7EED52A-BCEA-4AF9-A66C-8FDDD38B0F7B}"/>
              </a:ext>
            </a:extLst>
          </p:cNvPr>
          <p:cNvSpPr/>
          <p:nvPr userDrawn="1"/>
        </p:nvSpPr>
        <p:spPr>
          <a:xfrm flipV="1">
            <a:off x="10456333" y="-1"/>
            <a:ext cx="1363134" cy="6858000"/>
          </a:xfrm>
          <a:prstGeom prst="rtTriangl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1D33C09-DA74-4C8B-A38D-8535C9E10364}"/>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285463" y="137508"/>
            <a:ext cx="3148398" cy="1000762"/>
          </a:xfrm>
          <a:prstGeom prst="rect">
            <a:avLst/>
          </a:prstGeom>
        </p:spPr>
      </p:pic>
      <p:sp>
        <p:nvSpPr>
          <p:cNvPr id="25" name="文本占位符 24">
            <a:extLst>
              <a:ext uri="{FF2B5EF4-FFF2-40B4-BE49-F238E27FC236}">
                <a16:creationId xmlns:a16="http://schemas.microsoft.com/office/drawing/2014/main" id="{12177EE0-5CC3-4FC3-A2D4-DA85367D05A4}"/>
              </a:ext>
            </a:extLst>
          </p:cNvPr>
          <p:cNvSpPr>
            <a:spLocks noGrp="1"/>
          </p:cNvSpPr>
          <p:nvPr>
            <p:ph type="body" sz="quarter" idx="10"/>
          </p:nvPr>
        </p:nvSpPr>
        <p:spPr>
          <a:xfrm>
            <a:off x="840441" y="2497667"/>
            <a:ext cx="10307171" cy="711200"/>
          </a:xfrm>
        </p:spPr>
        <p:txBody>
          <a:bodyPr>
            <a:noAutofit/>
          </a:bodyPr>
          <a:lstStyle>
            <a:lvl1pPr marL="0" indent="0" algn="ctr">
              <a:buNone/>
              <a:defRPr sz="4800" b="1" baseline="0">
                <a:latin typeface="Arial" panose="020B0604020202020204" pitchFamily="34" charset="0"/>
                <a:ea typeface="+mj-ea"/>
              </a:defRPr>
            </a:lvl1pPr>
            <a:lvl2pPr marL="457200" indent="0">
              <a:buNone/>
              <a:defRPr/>
            </a:lvl2pPr>
          </a:lstStyle>
          <a:p>
            <a:pPr lvl="0"/>
            <a:r>
              <a:rPr lang="zh-CN" altLang="en-US"/>
              <a:t>单击此处编辑母版文本样式</a:t>
            </a:r>
          </a:p>
        </p:txBody>
      </p:sp>
      <p:sp>
        <p:nvSpPr>
          <p:cNvPr id="26" name="文本占位符 24">
            <a:extLst>
              <a:ext uri="{FF2B5EF4-FFF2-40B4-BE49-F238E27FC236}">
                <a16:creationId xmlns:a16="http://schemas.microsoft.com/office/drawing/2014/main" id="{28196607-4A93-441C-A03C-9FE606B30217}"/>
              </a:ext>
            </a:extLst>
          </p:cNvPr>
          <p:cNvSpPr>
            <a:spLocks noGrp="1"/>
          </p:cNvSpPr>
          <p:nvPr>
            <p:ph type="body" sz="quarter" idx="11"/>
          </p:nvPr>
        </p:nvSpPr>
        <p:spPr>
          <a:xfrm>
            <a:off x="840441" y="3208867"/>
            <a:ext cx="10307171" cy="440267"/>
          </a:xfrm>
        </p:spPr>
        <p:txBody>
          <a:bodyPr>
            <a:noAutofit/>
          </a:bodyPr>
          <a:lstStyle>
            <a:lvl1pPr marL="0" indent="0" algn="ctr">
              <a:buNone/>
              <a:defRPr sz="2400" b="1" baseline="0">
                <a:latin typeface="Arial" panose="020B0604020202020204" pitchFamily="34" charset="0"/>
                <a:ea typeface="+mn-ea"/>
              </a:defRPr>
            </a:lvl1pPr>
            <a:lvl2pPr marL="457200" indent="0">
              <a:buNone/>
              <a:defRPr/>
            </a:lvl2pPr>
          </a:lstStyle>
          <a:p>
            <a:pPr lvl="0"/>
            <a:r>
              <a:rPr lang="zh-CN" altLang="en-US"/>
              <a:t>单击此处编辑母版文本样式</a:t>
            </a:r>
          </a:p>
        </p:txBody>
      </p:sp>
      <p:sp>
        <p:nvSpPr>
          <p:cNvPr id="27" name="文本占位符 24">
            <a:extLst>
              <a:ext uri="{FF2B5EF4-FFF2-40B4-BE49-F238E27FC236}">
                <a16:creationId xmlns:a16="http://schemas.microsoft.com/office/drawing/2014/main" id="{686267DB-7579-4C92-916B-06EEA4394079}"/>
              </a:ext>
            </a:extLst>
          </p:cNvPr>
          <p:cNvSpPr>
            <a:spLocks noGrp="1"/>
          </p:cNvSpPr>
          <p:nvPr>
            <p:ph type="body" sz="quarter" idx="12"/>
          </p:nvPr>
        </p:nvSpPr>
        <p:spPr>
          <a:xfrm>
            <a:off x="4296460" y="6493931"/>
            <a:ext cx="3395133" cy="364068"/>
          </a:xfrm>
        </p:spPr>
        <p:txBody>
          <a:bodyPr>
            <a:noAutofit/>
          </a:bodyPr>
          <a:lstStyle>
            <a:lvl1pPr marL="0" indent="0" algn="ctr">
              <a:buNone/>
              <a:defRPr sz="2000" b="1" baseline="0">
                <a:solidFill>
                  <a:srgbClr val="416115"/>
                </a:solidFill>
                <a:latin typeface="Arial" panose="020B0604020202020204" pitchFamily="34" charset="0"/>
                <a:ea typeface="+mn-ea"/>
              </a:defRPr>
            </a:lvl1pPr>
            <a:lvl2pPr marL="457200" indent="0">
              <a:buNone/>
              <a:defRPr/>
            </a:lvl2pPr>
          </a:lstStyle>
          <a:p>
            <a:pPr lvl="0"/>
            <a:r>
              <a:rPr lang="zh-CN" altLang="en-US"/>
              <a:t>单击此处编辑母版文本样式</a:t>
            </a:r>
          </a:p>
        </p:txBody>
      </p:sp>
    </p:spTree>
    <p:extLst>
      <p:ext uri="{BB962C8B-B14F-4D97-AF65-F5344CB8AC3E}">
        <p14:creationId xmlns:p14="http://schemas.microsoft.com/office/powerpoint/2010/main" val="262415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2AC8A1F-6375-414E-90AB-9AE0C2F0BF67}"/>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7" name="图片 6">
            <a:extLst>
              <a:ext uri="{FF2B5EF4-FFF2-40B4-BE49-F238E27FC236}">
                <a16:creationId xmlns:a16="http://schemas.microsoft.com/office/drawing/2014/main" id="{275C4676-4993-4531-A6A3-2D2BCC45189F}"/>
              </a:ext>
            </a:extLst>
          </p:cNvPr>
          <p:cNvPicPr>
            <a:picLocks/>
          </p:cNvPicPr>
          <p:nvPr userDrawn="1"/>
        </p:nvPicPr>
        <p:blipFill>
          <a:blip r:embed="rId3">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8" name="矩形 7">
            <a:extLst>
              <a:ext uri="{FF2B5EF4-FFF2-40B4-BE49-F238E27FC236}">
                <a16:creationId xmlns:a16="http://schemas.microsoft.com/office/drawing/2014/main" id="{D6866D1A-DBBF-4579-932B-9D5CE8AB7349}"/>
              </a:ext>
            </a:extLst>
          </p:cNvPr>
          <p:cNvSpPr/>
          <p:nvPr userDrawn="1"/>
        </p:nvSpPr>
        <p:spPr>
          <a:xfrm>
            <a:off x="748180" y="3883078"/>
            <a:ext cx="3041850" cy="306100"/>
          </a:xfrm>
          <a:prstGeom prst="rect">
            <a:avLst/>
          </a:prstGeom>
          <a:solidFill>
            <a:srgbClr val="FFCC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prstClr val="white"/>
              </a:solidFill>
              <a:effectLst/>
              <a:uLnTx/>
              <a:uFillTx/>
              <a:latin typeface="Arial"/>
              <a:ea typeface="Microsoft YaHei"/>
              <a:cs typeface="+mn-cs"/>
            </a:endParaRPr>
          </a:p>
        </p:txBody>
      </p:sp>
      <p:sp>
        <p:nvSpPr>
          <p:cNvPr id="9" name="矩形 8">
            <a:extLst>
              <a:ext uri="{FF2B5EF4-FFF2-40B4-BE49-F238E27FC236}">
                <a16:creationId xmlns:a16="http://schemas.microsoft.com/office/drawing/2014/main" id="{45290009-4D1D-4789-A541-0C0D039A6FF0}"/>
              </a:ext>
            </a:extLst>
          </p:cNvPr>
          <p:cNvSpPr/>
          <p:nvPr userDrawn="1"/>
        </p:nvSpPr>
        <p:spPr>
          <a:xfrm>
            <a:off x="748180" y="3140495"/>
            <a:ext cx="2964273" cy="1107996"/>
          </a:xfrm>
          <a:prstGeom prst="rect">
            <a:avLst/>
          </a:prstGeom>
        </p:spPr>
        <p:txBody>
          <a:bodyPr wrap="none" lIns="0">
            <a:spAutoFit/>
          </a:bodyPr>
          <a:lstStyle/>
          <a:p>
            <a:pPr algn="ctr">
              <a:defRPr/>
            </a:pPr>
            <a:r>
              <a:rPr lang="en-US" altLang="zh-CN" sz="6600" dirty="0">
                <a:solidFill>
                  <a:schemeClr val="bg1">
                    <a:lumMod val="65000"/>
                  </a:schemeClr>
                </a:solidFill>
                <a:latin typeface="Arial"/>
              </a:rPr>
              <a:t>content</a:t>
            </a:r>
            <a:endParaRPr lang="zh-CN" altLang="en-US" sz="6600" dirty="0">
              <a:solidFill>
                <a:schemeClr val="bg1">
                  <a:lumMod val="65000"/>
                </a:schemeClr>
              </a:solidFill>
              <a:latin typeface="Arial"/>
            </a:endParaRPr>
          </a:p>
        </p:txBody>
      </p:sp>
      <p:sp>
        <p:nvSpPr>
          <p:cNvPr id="10" name="文本框 9">
            <a:extLst>
              <a:ext uri="{FF2B5EF4-FFF2-40B4-BE49-F238E27FC236}">
                <a16:creationId xmlns:a16="http://schemas.microsoft.com/office/drawing/2014/main" id="{FEE85F02-F2FC-429A-9AC0-60BAF084C78F}"/>
              </a:ext>
            </a:extLst>
          </p:cNvPr>
          <p:cNvSpPr txBox="1"/>
          <p:nvPr userDrawn="1"/>
        </p:nvSpPr>
        <p:spPr>
          <a:xfrm>
            <a:off x="925503" y="2480263"/>
            <a:ext cx="3637041" cy="1015663"/>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rgbClr val="445437"/>
                </a:solidFill>
                <a:effectLst/>
                <a:uLnTx/>
                <a:uFillTx/>
                <a:latin typeface="思源宋体 CN Heavy" panose="02020900000000000000" pitchFamily="18" charset="-122"/>
                <a:ea typeface="思源宋体 CN Heavy" panose="02020900000000000000" pitchFamily="18" charset="-122"/>
              </a:rPr>
              <a:t>目录</a:t>
            </a:r>
          </a:p>
        </p:txBody>
      </p:sp>
    </p:spTree>
    <p:extLst>
      <p:ext uri="{BB962C8B-B14F-4D97-AF65-F5344CB8AC3E}">
        <p14:creationId xmlns:p14="http://schemas.microsoft.com/office/powerpoint/2010/main" val="233400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F4D0CD-4FF2-460E-82FC-07E3459EC6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904"/>
          <a:stretch/>
        </p:blipFill>
        <p:spPr>
          <a:xfrm>
            <a:off x="1" y="0"/>
            <a:ext cx="12192000" cy="6858000"/>
          </a:xfrm>
          <a:prstGeom prst="rect">
            <a:avLst/>
          </a:prstGeom>
        </p:spPr>
      </p:pic>
      <p:sp>
        <p:nvSpPr>
          <p:cNvPr id="8" name="矩形 7">
            <a:extLst>
              <a:ext uri="{FF2B5EF4-FFF2-40B4-BE49-F238E27FC236}">
                <a16:creationId xmlns:a16="http://schemas.microsoft.com/office/drawing/2014/main" id="{79713DC5-D3D7-41E4-A458-7720D245B12A}"/>
              </a:ext>
            </a:extLst>
          </p:cNvPr>
          <p:cNvSpPr/>
          <p:nvPr userDrawn="1"/>
        </p:nvSpPr>
        <p:spPr>
          <a:xfrm>
            <a:off x="-1" y="0"/>
            <a:ext cx="12192000" cy="6858000"/>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AFDB0F16-AE06-45B8-88F9-3135E2019F86}"/>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285463" y="137508"/>
            <a:ext cx="3148398" cy="1000762"/>
          </a:xfrm>
          <a:prstGeom prst="rect">
            <a:avLst/>
          </a:prstGeom>
        </p:spPr>
      </p:pic>
      <p:sp>
        <p:nvSpPr>
          <p:cNvPr id="9" name="文本占位符 24">
            <a:extLst>
              <a:ext uri="{FF2B5EF4-FFF2-40B4-BE49-F238E27FC236}">
                <a16:creationId xmlns:a16="http://schemas.microsoft.com/office/drawing/2014/main" id="{13D8A9F7-B41F-4161-B962-3ED97AE1791A}"/>
              </a:ext>
            </a:extLst>
          </p:cNvPr>
          <p:cNvSpPr>
            <a:spLocks noGrp="1"/>
          </p:cNvSpPr>
          <p:nvPr>
            <p:ph type="body" sz="quarter" idx="10"/>
          </p:nvPr>
        </p:nvSpPr>
        <p:spPr>
          <a:xfrm>
            <a:off x="1782234" y="2497667"/>
            <a:ext cx="8627533" cy="711200"/>
          </a:xfrm>
        </p:spPr>
        <p:txBody>
          <a:bodyPr>
            <a:noAutofit/>
          </a:bodyPr>
          <a:lstStyle>
            <a:lvl1pPr marL="0" indent="0" algn="ctr">
              <a:buNone/>
              <a:defRPr sz="4800" b="1">
                <a:latin typeface="+mj-ea"/>
                <a:ea typeface="+mj-ea"/>
              </a:defRPr>
            </a:lvl1pPr>
            <a:lvl2pPr marL="457200" indent="0">
              <a:buNone/>
              <a:defRPr/>
            </a:lvl2pPr>
          </a:lstStyle>
          <a:p>
            <a:pPr lvl="0"/>
            <a:r>
              <a:rPr lang="zh-CN" altLang="en-US"/>
              <a:t>单击此处编辑母版文本样式</a:t>
            </a:r>
          </a:p>
        </p:txBody>
      </p:sp>
    </p:spTree>
    <p:extLst>
      <p:ext uri="{BB962C8B-B14F-4D97-AF65-F5344CB8AC3E}">
        <p14:creationId xmlns:p14="http://schemas.microsoft.com/office/powerpoint/2010/main" val="8469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EB7521BF-20F4-4F5A-84EF-E05D9C5AF9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297" t="20497" r="-5002" b="15614"/>
          <a:stretch/>
        </p:blipFill>
        <p:spPr>
          <a:xfrm>
            <a:off x="0" y="0"/>
            <a:ext cx="9981127" cy="6858000"/>
          </a:xfrm>
          <a:prstGeom prst="rect">
            <a:avLst/>
          </a:prstGeom>
        </p:spPr>
      </p:pic>
      <p:pic>
        <p:nvPicPr>
          <p:cNvPr id="6" name="图片 5">
            <a:extLst>
              <a:ext uri="{FF2B5EF4-FFF2-40B4-BE49-F238E27FC236}">
                <a16:creationId xmlns:a16="http://schemas.microsoft.com/office/drawing/2014/main" id="{EB7E36BF-AFC7-4569-8C60-60CF020A77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5303" y="320611"/>
            <a:ext cx="2198052" cy="698681"/>
          </a:xfrm>
          <a:prstGeom prst="rect">
            <a:avLst/>
          </a:prstGeom>
        </p:spPr>
      </p:pic>
      <p:pic>
        <p:nvPicPr>
          <p:cNvPr id="12" name="图片 1" descr="blob-shape">
            <a:extLst>
              <a:ext uri="{FF2B5EF4-FFF2-40B4-BE49-F238E27FC236}">
                <a16:creationId xmlns:a16="http://schemas.microsoft.com/office/drawing/2014/main" id="{72501309-3D5B-41EC-A018-8D77193F1D7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1335378" y="1681765"/>
            <a:ext cx="3823147" cy="3823147"/>
          </a:xfrm>
          <a:prstGeom prst="rect">
            <a:avLst/>
          </a:prstGeom>
        </p:spPr>
      </p:pic>
      <p:cxnSp>
        <p:nvCxnSpPr>
          <p:cNvPr id="14" name="直接连接符 13">
            <a:extLst>
              <a:ext uri="{FF2B5EF4-FFF2-40B4-BE49-F238E27FC236}">
                <a16:creationId xmlns:a16="http://schemas.microsoft.com/office/drawing/2014/main" id="{83DE6A7C-23AD-456E-AC7C-B0F186C69B3B}"/>
              </a:ext>
            </a:extLst>
          </p:cNvPr>
          <p:cNvCxnSpPr>
            <a:cxnSpLocks/>
          </p:cNvCxnSpPr>
          <p:nvPr userDrawn="1"/>
        </p:nvCxnSpPr>
        <p:spPr>
          <a:xfrm>
            <a:off x="4835801" y="3684964"/>
            <a:ext cx="4811782" cy="0"/>
          </a:xfrm>
          <a:prstGeom prst="line">
            <a:avLst/>
          </a:prstGeom>
          <a:noFill/>
          <a:ln w="50800" cap="flat" cmpd="sng" algn="ctr">
            <a:solidFill>
              <a:srgbClr val="416115"/>
            </a:solidFill>
            <a:prstDash val="solid"/>
            <a:miter lim="800000"/>
          </a:ln>
          <a:effectLst/>
        </p:spPr>
      </p:cxnSp>
      <p:sp>
        <p:nvSpPr>
          <p:cNvPr id="17" name="内容占位符 16">
            <a:extLst>
              <a:ext uri="{FF2B5EF4-FFF2-40B4-BE49-F238E27FC236}">
                <a16:creationId xmlns:a16="http://schemas.microsoft.com/office/drawing/2014/main" id="{1865920C-7511-4057-A998-871AA51940D6}"/>
              </a:ext>
            </a:extLst>
          </p:cNvPr>
          <p:cNvSpPr>
            <a:spLocks noGrp="1"/>
          </p:cNvSpPr>
          <p:nvPr>
            <p:ph sz="quarter" idx="10"/>
          </p:nvPr>
        </p:nvSpPr>
        <p:spPr>
          <a:xfrm>
            <a:off x="4834820" y="3757459"/>
            <a:ext cx="6734175" cy="367934"/>
          </a:xfrm>
        </p:spPr>
        <p:txBody>
          <a:bodyPr>
            <a:noAutofit/>
          </a:bodyPr>
          <a:lstStyle>
            <a:lvl1pPr marL="0" indent="0">
              <a:buNone/>
              <a:defRPr lang="zh-CN" altLang="en-US" sz="2000" kern="1200" baseline="0" dirty="0" smtClean="0">
                <a:solidFill>
                  <a:prstClr val="white">
                    <a:lumMod val="50000"/>
                  </a:prstClr>
                </a:solidFill>
                <a:latin typeface="Times New Roman" panose="02020603050405020304" pitchFamily="18" charset="0"/>
                <a:ea typeface="思源宋体 CN" panose="02020400000000000000" pitchFamily="18" charset="-122"/>
                <a:cs typeface="Times New Roman" panose="02020603050405020304" pitchFamily="18" charset="0"/>
              </a:defRPr>
            </a:lvl1pPr>
            <a:lvl2pPr marL="457200" indent="0">
              <a:buNone/>
              <a:defRPr sz="2000" baseline="0">
                <a:ea typeface="思源宋体 CN" panose="02020400000000000000" pitchFamily="18" charset="-122"/>
              </a:defRPr>
            </a:lvl2pPr>
          </a:lstStyle>
          <a:p>
            <a:pPr lvl="0"/>
            <a:r>
              <a:rPr lang="zh-CN" altLang="en-US" dirty="0"/>
              <a:t>单击此处编辑母版文本样式</a:t>
            </a:r>
          </a:p>
        </p:txBody>
      </p:sp>
      <p:sp>
        <p:nvSpPr>
          <p:cNvPr id="18" name="内容占位符 16">
            <a:extLst>
              <a:ext uri="{FF2B5EF4-FFF2-40B4-BE49-F238E27FC236}">
                <a16:creationId xmlns:a16="http://schemas.microsoft.com/office/drawing/2014/main" id="{BDE6868D-CC4E-4E57-AD20-C43C752C2024}"/>
              </a:ext>
            </a:extLst>
          </p:cNvPr>
          <p:cNvSpPr>
            <a:spLocks noGrp="1"/>
          </p:cNvSpPr>
          <p:nvPr>
            <p:ph sz="quarter" idx="11"/>
          </p:nvPr>
        </p:nvSpPr>
        <p:spPr>
          <a:xfrm>
            <a:off x="4834820" y="2917124"/>
            <a:ext cx="9435330" cy="698681"/>
          </a:xfrm>
        </p:spPr>
        <p:txBody>
          <a:bodyPr>
            <a:noAutofit/>
          </a:bodyPr>
          <a:lstStyle>
            <a:lvl1pPr marL="0" indent="0">
              <a:buNone/>
              <a:defRPr lang="zh-CN" altLang="en-US" sz="4400" kern="1200" dirty="0" smtClean="0">
                <a:solidFill>
                  <a:prstClr val="black"/>
                </a:solidFill>
                <a:latin typeface="思源宋体 CN Heavy" panose="02020900000000000000" pitchFamily="18" charset="-122"/>
                <a:ea typeface="思源宋体 CN Heavy" panose="02020900000000000000" pitchFamily="18" charset="-122"/>
                <a:cs typeface="+mn-cs"/>
              </a:defRPr>
            </a:lvl1pPr>
            <a:lvl2pPr marL="457200" indent="0">
              <a:buNone/>
              <a:defRPr/>
            </a:lvl2pPr>
          </a:lstStyle>
          <a:p>
            <a:pPr lvl="0"/>
            <a:r>
              <a:rPr lang="zh-CN" altLang="en-US"/>
              <a:t>单击此处编辑母版文本样式</a:t>
            </a:r>
          </a:p>
        </p:txBody>
      </p:sp>
      <p:sp>
        <p:nvSpPr>
          <p:cNvPr id="20" name="内容占位符 16">
            <a:extLst>
              <a:ext uri="{FF2B5EF4-FFF2-40B4-BE49-F238E27FC236}">
                <a16:creationId xmlns:a16="http://schemas.microsoft.com/office/drawing/2014/main" id="{019BC4C1-09C6-467E-ABC1-70FED1D77027}"/>
              </a:ext>
            </a:extLst>
          </p:cNvPr>
          <p:cNvSpPr>
            <a:spLocks noGrp="1"/>
          </p:cNvSpPr>
          <p:nvPr>
            <p:ph sz="quarter" idx="12"/>
          </p:nvPr>
        </p:nvSpPr>
        <p:spPr>
          <a:xfrm>
            <a:off x="2639515" y="2901836"/>
            <a:ext cx="1568321" cy="1110653"/>
          </a:xfrm>
        </p:spPr>
        <p:txBody>
          <a:bodyPr>
            <a:noAutofit/>
          </a:bodyPr>
          <a:lstStyle>
            <a:lvl1pPr marL="0" indent="0">
              <a:buNone/>
              <a:defRPr lang="zh-CN" altLang="en-US" sz="8000" kern="1200" dirty="0" smtClean="0">
                <a:solidFill>
                  <a:srgbClr val="FFCA00"/>
                </a:solidFill>
                <a:latin typeface="思源宋体 CN Heavy" panose="02020900000000000000" pitchFamily="18" charset="-122"/>
                <a:ea typeface="思源宋体 CN Heavy" panose="02020900000000000000" pitchFamily="18" charset="-122"/>
                <a:cs typeface="+mn-cs"/>
              </a:defRPr>
            </a:lvl1pPr>
            <a:lvl2pPr marL="457200" indent="0">
              <a:buNone/>
              <a:defRPr sz="8000"/>
            </a:lvl2pPr>
          </a:lstStyle>
          <a:p>
            <a:pPr lvl="0"/>
            <a:r>
              <a:rPr lang="zh-CN" altLang="en-US"/>
              <a:t>单击此处编辑母版文本样式</a:t>
            </a:r>
          </a:p>
        </p:txBody>
      </p:sp>
    </p:spTree>
    <p:extLst>
      <p:ext uri="{BB962C8B-B14F-4D97-AF65-F5344CB8AC3E}">
        <p14:creationId xmlns:p14="http://schemas.microsoft.com/office/powerpoint/2010/main" val="19503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本版式">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F8E03A3B-4F47-4458-8D2C-94A2951AB957}"/>
              </a:ext>
            </a:extLst>
          </p:cNvPr>
          <p:cNvSpPr txBox="1">
            <a:spLocks/>
          </p:cNvSpPr>
          <p:nvPr userDrawn="1"/>
        </p:nvSpPr>
        <p:spPr>
          <a:xfrm>
            <a:off x="0" y="2144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标题 5">
            <a:extLst>
              <a:ext uri="{FF2B5EF4-FFF2-40B4-BE49-F238E27FC236}">
                <a16:creationId xmlns:a16="http://schemas.microsoft.com/office/drawing/2014/main" id="{3CA6A40A-1995-48DB-AE26-B3003C063740}"/>
              </a:ext>
            </a:extLst>
          </p:cNvPr>
          <p:cNvSpPr txBox="1">
            <a:spLocks/>
          </p:cNvSpPr>
          <p:nvPr userDrawn="1"/>
        </p:nvSpPr>
        <p:spPr>
          <a:xfrm>
            <a:off x="152400" y="3668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1">
            <a:extLst>
              <a:ext uri="{FF2B5EF4-FFF2-40B4-BE49-F238E27FC236}">
                <a16:creationId xmlns:a16="http://schemas.microsoft.com/office/drawing/2014/main" id="{77FA5E5E-0E5A-4C55-A4AF-A62D0C0D2F2B}"/>
              </a:ext>
            </a:extLst>
          </p:cNvPr>
          <p:cNvSpPr>
            <a:spLocks noGrp="1"/>
          </p:cNvSpPr>
          <p:nvPr>
            <p:ph type="title"/>
          </p:nvPr>
        </p:nvSpPr>
        <p:spPr>
          <a:xfrm>
            <a:off x="152399" y="146940"/>
            <a:ext cx="11003534" cy="614874"/>
          </a:xfrm>
          <a:prstGeom prst="rect">
            <a:avLst/>
          </a:prstGeom>
        </p:spPr>
        <p:txBody>
          <a:bodyPr>
            <a:normAutofit/>
          </a:bodyPr>
          <a:lstStyle>
            <a:lvl1pPr fontAlgn="ctr">
              <a:lnSpc>
                <a:spcPct val="100000"/>
              </a:lnSpc>
              <a:defRPr sz="3200" b="1" baseline="0">
                <a:solidFill>
                  <a:srgbClr val="C00000"/>
                </a:solidFill>
                <a:latin typeface="Arial" panose="020B0604020202020204" pitchFamily="34" charset="0"/>
                <a:ea typeface="思源黑体 CN" panose="020B0500000000000000"/>
              </a:defRPr>
            </a:lvl1pPr>
          </a:lstStyle>
          <a:p>
            <a:r>
              <a:rPr lang="zh-CN" altLang="en-US" dirty="0"/>
              <a:t>单击此处编辑母版标题样式</a:t>
            </a:r>
          </a:p>
        </p:txBody>
      </p:sp>
      <p:sp>
        <p:nvSpPr>
          <p:cNvPr id="11" name="内容占位符 18">
            <a:extLst>
              <a:ext uri="{FF2B5EF4-FFF2-40B4-BE49-F238E27FC236}">
                <a16:creationId xmlns:a16="http://schemas.microsoft.com/office/drawing/2014/main" id="{623EC1D4-BA05-40CB-BE0B-BE2C6B5EB2D9}"/>
              </a:ext>
            </a:extLst>
          </p:cNvPr>
          <p:cNvSpPr>
            <a:spLocks noGrp="1"/>
          </p:cNvSpPr>
          <p:nvPr>
            <p:ph sz="quarter" idx="10"/>
          </p:nvPr>
        </p:nvSpPr>
        <p:spPr>
          <a:xfrm>
            <a:off x="152399" y="1001258"/>
            <a:ext cx="11003533" cy="5029793"/>
          </a:xfrm>
          <a:prstGeom prst="rect">
            <a:avLst/>
          </a:prstGeom>
        </p:spPr>
        <p:txBody>
          <a:bodyPr>
            <a:noAutofit/>
          </a:bodyPr>
          <a:lstStyle>
            <a:lvl1pPr marL="0" indent="180000">
              <a:lnSpc>
                <a:spcPct val="100000"/>
              </a:lnSpc>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40000" indent="-180000">
              <a:lnSpc>
                <a:spcPct val="120000"/>
              </a:lnSpc>
              <a:spcBef>
                <a:spcPts val="900"/>
              </a:spcBef>
              <a:defRPr sz="2000" baseline="0">
                <a:solidFill>
                  <a:schemeClr val="tx1"/>
                </a:solidFill>
                <a:latin typeface="Arial" panose="020B0604020202020204" pitchFamily="34" charset="0"/>
                <a:ea typeface="思源黑体 CN" panose="020B0500000000000000" pitchFamily="34" charset="-122"/>
              </a:defRPr>
            </a:lvl2pPr>
            <a:lvl3pPr marL="1080000" indent="-180000">
              <a:lnSpc>
                <a:spcPct val="120000"/>
              </a:lnSpc>
              <a:defRPr sz="2000" baseline="0">
                <a:latin typeface="Arial" panose="020B0604020202020204" pitchFamily="34" charset="0"/>
                <a:ea typeface="思源黑体 CN" panose="020B0500000000000000" pitchFamily="34" charset="-122"/>
              </a:defRPr>
            </a:lvl3pPr>
            <a:lvl4pPr marL="1440000" indent="-180000">
              <a:lnSpc>
                <a:spcPct val="120000"/>
              </a:lnSpc>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indent="0">
              <a:lnSpc>
                <a:spcPct val="100000"/>
              </a:lnSpc>
              <a:defRPr sz="1800">
                <a:latin typeface="思源黑体 CN" panose="020B0500000000000000" pitchFamily="34" charset="-122"/>
                <a:ea typeface="思源黑体 CN" panose="020B0500000000000000"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16" name="矩形 15">
            <a:extLst>
              <a:ext uri="{FF2B5EF4-FFF2-40B4-BE49-F238E27FC236}">
                <a16:creationId xmlns:a16="http://schemas.microsoft.com/office/drawing/2014/main" id="{72870492-4569-4A5B-AF4A-BC9CD1867519}"/>
              </a:ext>
            </a:extLst>
          </p:cNvPr>
          <p:cNvSpPr/>
          <p:nvPr userDrawn="1"/>
        </p:nvSpPr>
        <p:spPr>
          <a:xfrm>
            <a:off x="152399" y="826948"/>
            <a:ext cx="11020951" cy="109176"/>
          </a:xfrm>
          <a:prstGeom prst="rect">
            <a:avLst/>
          </a:prstGeom>
          <a:gradFill flip="none" rotWithShape="1">
            <a:gsLst>
              <a:gs pos="0">
                <a:srgbClr val="416115"/>
              </a:gs>
              <a:gs pos="52000">
                <a:srgbClr val="4D7C2B"/>
              </a:gs>
              <a:gs pos="100000">
                <a:srgbClr val="96B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5">
            <a:extLst>
              <a:ext uri="{FF2B5EF4-FFF2-40B4-BE49-F238E27FC236}">
                <a16:creationId xmlns:a16="http://schemas.microsoft.com/office/drawing/2014/main" id="{4D3AE740-7CC6-4031-AAEA-9AFDF87C59FE}"/>
              </a:ext>
            </a:extLst>
          </p:cNvPr>
          <p:cNvSpPr txBox="1">
            <a:spLocks/>
          </p:cNvSpPr>
          <p:nvPr userDrawn="1"/>
        </p:nvSpPr>
        <p:spPr>
          <a:xfrm>
            <a:off x="11665636" y="6543793"/>
            <a:ext cx="405008" cy="26944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rgbClr val="5A6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F04EE2-27C7-49F2-BC1B-0692CD4637D7}" type="slidenum">
              <a:rPr lang="zh-CN" altLang="en-US" sz="1400" smtClean="0"/>
              <a:pPr/>
              <a:t>‹#›</a:t>
            </a:fld>
            <a:endParaRPr lang="zh-CN" altLang="en-US" sz="1400" dirty="0"/>
          </a:p>
        </p:txBody>
      </p:sp>
      <p:sp>
        <p:nvSpPr>
          <p:cNvPr id="27" name="日期占位符 1">
            <a:extLst>
              <a:ext uri="{FF2B5EF4-FFF2-40B4-BE49-F238E27FC236}">
                <a16:creationId xmlns:a16="http://schemas.microsoft.com/office/drawing/2014/main" id="{427F86FB-A726-4E0C-9721-2CC85E687DF8}"/>
              </a:ext>
            </a:extLst>
          </p:cNvPr>
          <p:cNvSpPr txBox="1">
            <a:spLocks/>
          </p:cNvSpPr>
          <p:nvPr userDrawn="1"/>
        </p:nvSpPr>
        <p:spPr>
          <a:xfrm>
            <a:off x="152400" y="6535447"/>
            <a:ext cx="1044388" cy="2861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62501B89-6443-435C-AFE6-76427895E2AA}" type="datetimeFigureOut">
              <a:rPr lang="zh-CN" altLang="en-US" sz="1400" b="1" kern="1200" smtClean="0">
                <a:solidFill>
                  <a:srgbClr val="46563B"/>
                </a:solidFill>
                <a:latin typeface="+mn-lt"/>
                <a:ea typeface="+mn-ea"/>
                <a:cs typeface="+mn-cs"/>
              </a:rPr>
              <a:pPr algn="l"/>
              <a:t>2022/6/4</a:t>
            </a:fld>
            <a:endParaRPr lang="zh-CN" altLang="en-US" sz="1400" b="1" kern="1200" dirty="0">
              <a:solidFill>
                <a:srgbClr val="46563B"/>
              </a:solidFill>
              <a:latin typeface="+mn-lt"/>
              <a:ea typeface="+mn-ea"/>
              <a:cs typeface="+mn-cs"/>
            </a:endParaRPr>
          </a:p>
        </p:txBody>
      </p:sp>
      <p:pic>
        <p:nvPicPr>
          <p:cNvPr id="28" name="图片 27">
            <a:extLst>
              <a:ext uri="{FF2B5EF4-FFF2-40B4-BE49-F238E27FC236}">
                <a16:creationId xmlns:a16="http://schemas.microsoft.com/office/drawing/2014/main" id="{3FC10B10-B997-4ECD-9A60-037B1A46D91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72162" y="6543793"/>
            <a:ext cx="847677" cy="269446"/>
          </a:xfrm>
          <a:prstGeom prst="rect">
            <a:avLst/>
          </a:prstGeom>
        </p:spPr>
      </p:pic>
      <p:pic>
        <p:nvPicPr>
          <p:cNvPr id="12" name="图片 11">
            <a:extLst>
              <a:ext uri="{FF2B5EF4-FFF2-40B4-BE49-F238E27FC236}">
                <a16:creationId xmlns:a16="http://schemas.microsoft.com/office/drawing/2014/main" id="{CB919E98-051F-5408-BD29-C3E3A8AA2FA4}"/>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325750" y="90863"/>
            <a:ext cx="751058" cy="751056"/>
          </a:xfrm>
          <a:prstGeom prst="rect">
            <a:avLst/>
          </a:prstGeom>
        </p:spPr>
      </p:pic>
    </p:spTree>
    <p:extLst>
      <p:ext uri="{BB962C8B-B14F-4D97-AF65-F5344CB8AC3E}">
        <p14:creationId xmlns:p14="http://schemas.microsoft.com/office/powerpoint/2010/main" val="3818850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8F56746E-4568-4C58-9BE6-839CD4FE1AD0}"/>
              </a:ext>
            </a:extLst>
          </p:cNvPr>
          <p:cNvSpPr txBox="1">
            <a:spLocks/>
          </p:cNvSpPr>
          <p:nvPr userDrawn="1"/>
        </p:nvSpPr>
        <p:spPr>
          <a:xfrm>
            <a:off x="11665636" y="6543793"/>
            <a:ext cx="405008" cy="26944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rgbClr val="5A6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F04EE2-27C7-49F2-BC1B-0692CD4637D7}" type="slidenum">
              <a:rPr lang="zh-CN" altLang="en-US" sz="1400" smtClean="0"/>
              <a:pPr/>
              <a:t>‹#›</a:t>
            </a:fld>
            <a:endParaRPr lang="zh-CN" altLang="en-US" sz="1400" dirty="0"/>
          </a:p>
        </p:txBody>
      </p:sp>
      <p:sp>
        <p:nvSpPr>
          <p:cNvPr id="14" name="日期占位符 1">
            <a:extLst>
              <a:ext uri="{FF2B5EF4-FFF2-40B4-BE49-F238E27FC236}">
                <a16:creationId xmlns:a16="http://schemas.microsoft.com/office/drawing/2014/main" id="{DBC22610-B3D1-4763-90BC-09F72B3F933C}"/>
              </a:ext>
            </a:extLst>
          </p:cNvPr>
          <p:cNvSpPr txBox="1">
            <a:spLocks/>
          </p:cNvSpPr>
          <p:nvPr userDrawn="1"/>
        </p:nvSpPr>
        <p:spPr>
          <a:xfrm>
            <a:off x="152400" y="6535447"/>
            <a:ext cx="1044388" cy="2861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62501B89-6443-435C-AFE6-76427895E2AA}" type="datetimeFigureOut">
              <a:rPr lang="zh-CN" altLang="en-US" sz="1400" b="1" kern="1200" smtClean="0">
                <a:solidFill>
                  <a:srgbClr val="46563B"/>
                </a:solidFill>
                <a:latin typeface="+mn-lt"/>
                <a:ea typeface="+mn-ea"/>
                <a:cs typeface="+mn-cs"/>
              </a:rPr>
              <a:pPr algn="l"/>
              <a:t>2022/6/4</a:t>
            </a:fld>
            <a:endParaRPr lang="zh-CN" altLang="en-US" sz="1400" b="1" kern="1200" dirty="0">
              <a:solidFill>
                <a:srgbClr val="46563B"/>
              </a:solidFill>
              <a:latin typeface="+mn-lt"/>
              <a:ea typeface="+mn-ea"/>
              <a:cs typeface="+mn-cs"/>
            </a:endParaRPr>
          </a:p>
        </p:txBody>
      </p:sp>
      <p:pic>
        <p:nvPicPr>
          <p:cNvPr id="15" name="图片 14">
            <a:extLst>
              <a:ext uri="{FF2B5EF4-FFF2-40B4-BE49-F238E27FC236}">
                <a16:creationId xmlns:a16="http://schemas.microsoft.com/office/drawing/2014/main" id="{4B4AC93B-4514-4398-937D-B03BA3725F6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72162" y="6543793"/>
            <a:ext cx="847677" cy="269446"/>
          </a:xfrm>
          <a:prstGeom prst="rect">
            <a:avLst/>
          </a:prstGeom>
        </p:spPr>
      </p:pic>
      <p:sp>
        <p:nvSpPr>
          <p:cNvPr id="17" name="标题 5">
            <a:extLst>
              <a:ext uri="{FF2B5EF4-FFF2-40B4-BE49-F238E27FC236}">
                <a16:creationId xmlns:a16="http://schemas.microsoft.com/office/drawing/2014/main" id="{975F0B14-0487-4CF4-AF1D-4B1221CAA5DE}"/>
              </a:ext>
            </a:extLst>
          </p:cNvPr>
          <p:cNvSpPr txBox="1">
            <a:spLocks/>
          </p:cNvSpPr>
          <p:nvPr userDrawn="1"/>
        </p:nvSpPr>
        <p:spPr>
          <a:xfrm>
            <a:off x="0" y="2144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标题 5">
            <a:extLst>
              <a:ext uri="{FF2B5EF4-FFF2-40B4-BE49-F238E27FC236}">
                <a16:creationId xmlns:a16="http://schemas.microsoft.com/office/drawing/2014/main" id="{CFD7B075-6884-4D1A-A8C0-4651F9B82991}"/>
              </a:ext>
            </a:extLst>
          </p:cNvPr>
          <p:cNvSpPr txBox="1">
            <a:spLocks/>
          </p:cNvSpPr>
          <p:nvPr userDrawn="1"/>
        </p:nvSpPr>
        <p:spPr>
          <a:xfrm>
            <a:off x="152400" y="366818"/>
            <a:ext cx="2469017" cy="6275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标题 1">
            <a:extLst>
              <a:ext uri="{FF2B5EF4-FFF2-40B4-BE49-F238E27FC236}">
                <a16:creationId xmlns:a16="http://schemas.microsoft.com/office/drawing/2014/main" id="{C4574765-3D40-4E4F-952E-00B7C76CD6C3}"/>
              </a:ext>
            </a:extLst>
          </p:cNvPr>
          <p:cNvSpPr>
            <a:spLocks noGrp="1"/>
          </p:cNvSpPr>
          <p:nvPr>
            <p:ph type="title"/>
          </p:nvPr>
        </p:nvSpPr>
        <p:spPr>
          <a:xfrm>
            <a:off x="152400" y="227737"/>
            <a:ext cx="10515600" cy="551196"/>
          </a:xfrm>
          <a:prstGeom prst="rect">
            <a:avLst/>
          </a:prstGeom>
        </p:spPr>
        <p:txBody>
          <a:bodyPr>
            <a:normAutofit/>
          </a:bodyPr>
          <a:lstStyle>
            <a:lvl1pPr>
              <a:lnSpc>
                <a:spcPct val="100000"/>
              </a:lnSpc>
              <a:defRPr sz="3200" b="1" baseline="0">
                <a:solidFill>
                  <a:srgbClr val="C00000"/>
                </a:solidFill>
                <a:latin typeface="Arial" panose="020B0604020202020204" pitchFamily="34" charset="0"/>
                <a:ea typeface="+mn-ea"/>
              </a:defRPr>
            </a:lvl1pPr>
          </a:lstStyle>
          <a:p>
            <a:r>
              <a:rPr lang="zh-CN" altLang="en-US"/>
              <a:t>单击此处编辑母版标题样式</a:t>
            </a:r>
            <a:endParaRPr lang="zh-CN" altLang="en-US" dirty="0"/>
          </a:p>
        </p:txBody>
      </p:sp>
      <p:pic>
        <p:nvPicPr>
          <p:cNvPr id="20" name="图片 19">
            <a:extLst>
              <a:ext uri="{FF2B5EF4-FFF2-40B4-BE49-F238E27FC236}">
                <a16:creationId xmlns:a16="http://schemas.microsoft.com/office/drawing/2014/main" id="{C4338C1F-22B1-4498-828C-2E3980000740}"/>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200822" y="46109"/>
            <a:ext cx="869822" cy="850269"/>
          </a:xfrm>
          <a:prstGeom prst="rect">
            <a:avLst/>
          </a:prstGeom>
        </p:spPr>
      </p:pic>
      <p:sp>
        <p:nvSpPr>
          <p:cNvPr id="21" name="矩形 20">
            <a:extLst>
              <a:ext uri="{FF2B5EF4-FFF2-40B4-BE49-F238E27FC236}">
                <a16:creationId xmlns:a16="http://schemas.microsoft.com/office/drawing/2014/main" id="{003A127F-31EA-4322-B54C-E444A7BCA8E2}"/>
              </a:ext>
            </a:extLst>
          </p:cNvPr>
          <p:cNvSpPr/>
          <p:nvPr userDrawn="1"/>
        </p:nvSpPr>
        <p:spPr>
          <a:xfrm>
            <a:off x="152400" y="790663"/>
            <a:ext cx="10515600" cy="100948"/>
          </a:xfrm>
          <a:prstGeom prst="rect">
            <a:avLst/>
          </a:prstGeom>
          <a:gradFill flip="none" rotWithShape="1">
            <a:gsLst>
              <a:gs pos="0">
                <a:srgbClr val="416115"/>
              </a:gs>
              <a:gs pos="52000">
                <a:srgbClr val="4D7C2B"/>
              </a:gs>
              <a:gs pos="100000">
                <a:srgbClr val="96BE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324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说明">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FFEDE1FD-7FFC-4D01-8D79-0DD9D0E012CA}"/>
              </a:ext>
            </a:extLst>
          </p:cNvPr>
          <p:cNvSpPr txBox="1"/>
          <p:nvPr userDrawn="1"/>
        </p:nvSpPr>
        <p:spPr>
          <a:xfrm>
            <a:off x="843581" y="1068105"/>
            <a:ext cx="2079415" cy="461665"/>
          </a:xfrm>
          <a:prstGeom prst="rect">
            <a:avLst/>
          </a:prstGeom>
          <a:noFill/>
        </p:spPr>
        <p:txBody>
          <a:bodyPr wrap="none" rtlCol="0">
            <a:spAutoFit/>
          </a:bodyPr>
          <a:lstStyle/>
          <a:p>
            <a:r>
              <a:rPr lang="zh-CN" altLang="en-US" sz="2400" b="1" dirty="0">
                <a:latin typeface="思源黑体 CN Normal" panose="020B0400000000000000" pitchFamily="34" charset="-122"/>
                <a:ea typeface="思源黑体 CN Normal" panose="020B0400000000000000" pitchFamily="34" charset="-122"/>
              </a:rPr>
              <a:t>配色及字体：</a:t>
            </a:r>
          </a:p>
        </p:txBody>
      </p:sp>
      <p:sp>
        <p:nvSpPr>
          <p:cNvPr id="21" name="文本框 20">
            <a:extLst>
              <a:ext uri="{FF2B5EF4-FFF2-40B4-BE49-F238E27FC236}">
                <a16:creationId xmlns:a16="http://schemas.microsoft.com/office/drawing/2014/main" id="{FE39DC11-90CC-4545-885D-1F199F7D45F6}"/>
              </a:ext>
            </a:extLst>
          </p:cNvPr>
          <p:cNvSpPr txBox="1"/>
          <p:nvPr userDrawn="1"/>
        </p:nvSpPr>
        <p:spPr>
          <a:xfrm>
            <a:off x="718365" y="2411291"/>
            <a:ext cx="3724096" cy="452432"/>
          </a:xfrm>
          <a:prstGeom prst="rect">
            <a:avLst/>
          </a:prstGeom>
          <a:noFill/>
        </p:spPr>
        <p:txBody>
          <a:bodyPr wrap="none" rtlCol="0">
            <a:spAutoFit/>
          </a:bodyPr>
          <a:lstStyle/>
          <a:p>
            <a:pPr>
              <a:lnSpc>
                <a:spcPct val="130000"/>
              </a:lnSpc>
            </a:pPr>
            <a:r>
              <a:rPr lang="zh-CN" altLang="en-US" dirty="0">
                <a:latin typeface="思源黑体 CN Normal" panose="020B0400000000000000" pitchFamily="34" charset="-122"/>
                <a:ea typeface="思源黑体 CN Normal" panose="020B0400000000000000" pitchFamily="34" charset="-122"/>
              </a:rPr>
              <a:t>标题：思源宋体  </a:t>
            </a:r>
            <a:r>
              <a:rPr lang="en-US" altLang="zh-CN" dirty="0">
                <a:latin typeface="思源黑体 CN Normal" panose="020B0400000000000000" pitchFamily="34" charset="-122"/>
                <a:ea typeface="思源黑体 CN Normal" panose="020B0400000000000000" pitchFamily="34" charset="-122"/>
              </a:rPr>
              <a:t>    </a:t>
            </a:r>
            <a:r>
              <a:rPr lang="zh-CN" altLang="en-US" dirty="0">
                <a:latin typeface="思源黑体 CN Normal" panose="020B0400000000000000" pitchFamily="34" charset="-122"/>
                <a:ea typeface="思源黑体 CN Normal" panose="020B0400000000000000" pitchFamily="34" charset="-122"/>
              </a:rPr>
              <a:t>正文：思源黑体</a:t>
            </a:r>
          </a:p>
        </p:txBody>
      </p:sp>
      <p:sp>
        <p:nvSpPr>
          <p:cNvPr id="22" name="文本框 21">
            <a:extLst>
              <a:ext uri="{FF2B5EF4-FFF2-40B4-BE49-F238E27FC236}">
                <a16:creationId xmlns:a16="http://schemas.microsoft.com/office/drawing/2014/main" id="{C9F58217-07B4-449D-A493-BD69F9DEB8D9}"/>
              </a:ext>
            </a:extLst>
          </p:cNvPr>
          <p:cNvSpPr txBox="1"/>
          <p:nvPr userDrawn="1"/>
        </p:nvSpPr>
        <p:spPr>
          <a:xfrm>
            <a:off x="718365" y="2041959"/>
            <a:ext cx="896399"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主题色</a:t>
            </a:r>
          </a:p>
        </p:txBody>
      </p:sp>
      <p:grpSp>
        <p:nvGrpSpPr>
          <p:cNvPr id="34" name="组合 33">
            <a:extLst>
              <a:ext uri="{FF2B5EF4-FFF2-40B4-BE49-F238E27FC236}">
                <a16:creationId xmlns:a16="http://schemas.microsoft.com/office/drawing/2014/main" id="{A3EFAC85-351D-4198-A7B7-B217D71553FA}"/>
              </a:ext>
            </a:extLst>
          </p:cNvPr>
          <p:cNvGrpSpPr/>
          <p:nvPr userDrawn="1"/>
        </p:nvGrpSpPr>
        <p:grpSpPr>
          <a:xfrm>
            <a:off x="843581" y="1604489"/>
            <a:ext cx="5252419" cy="386946"/>
            <a:chOff x="843581" y="1604489"/>
            <a:chExt cx="5252419" cy="386946"/>
          </a:xfrm>
        </p:grpSpPr>
        <p:sp>
          <p:nvSpPr>
            <p:cNvPr id="14" name="矩形 13">
              <a:extLst>
                <a:ext uri="{FF2B5EF4-FFF2-40B4-BE49-F238E27FC236}">
                  <a16:creationId xmlns:a16="http://schemas.microsoft.com/office/drawing/2014/main" id="{1C5965BB-A248-48EC-9540-2CF3CC4AAD02}"/>
                </a:ext>
              </a:extLst>
            </p:cNvPr>
            <p:cNvSpPr/>
            <p:nvPr/>
          </p:nvSpPr>
          <p:spPr>
            <a:xfrm>
              <a:off x="3464068" y="1604490"/>
              <a:ext cx="574462" cy="386549"/>
            </a:xfrm>
            <a:prstGeom prst="rect">
              <a:avLst/>
            </a:prstGeom>
            <a:solidFill>
              <a:srgbClr val="84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C6F92CC0-3C0F-4485-B5C4-6B97C1AB5236}"/>
                </a:ext>
              </a:extLst>
            </p:cNvPr>
            <p:cNvSpPr/>
            <p:nvPr/>
          </p:nvSpPr>
          <p:spPr>
            <a:xfrm>
              <a:off x="4119191" y="1604490"/>
              <a:ext cx="574462" cy="386549"/>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E9422028-91DC-4274-B25A-838D0E6316BD}"/>
                </a:ext>
              </a:extLst>
            </p:cNvPr>
            <p:cNvSpPr/>
            <p:nvPr/>
          </p:nvSpPr>
          <p:spPr>
            <a:xfrm>
              <a:off x="1498703" y="1604886"/>
              <a:ext cx="574462" cy="386549"/>
            </a:xfrm>
            <a:prstGeom prst="rect">
              <a:avLst/>
            </a:prstGeom>
            <a:solidFill>
              <a:srgbClr val="4D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74D298D7-84FF-4431-9E56-5FDA60A6FBFC}"/>
                </a:ext>
              </a:extLst>
            </p:cNvPr>
            <p:cNvSpPr/>
            <p:nvPr/>
          </p:nvSpPr>
          <p:spPr>
            <a:xfrm>
              <a:off x="2153825" y="1604886"/>
              <a:ext cx="574462" cy="386549"/>
            </a:xfrm>
            <a:prstGeom prst="rect">
              <a:avLst/>
            </a:prstGeom>
            <a:solidFill>
              <a:srgbClr val="96B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B5206009-38E2-4F9C-A2DC-A44BBDDE2759}"/>
                </a:ext>
              </a:extLst>
            </p:cNvPr>
            <p:cNvSpPr/>
            <p:nvPr/>
          </p:nvSpPr>
          <p:spPr>
            <a:xfrm>
              <a:off x="2808946" y="1604490"/>
              <a:ext cx="574462" cy="386549"/>
            </a:xfrm>
            <a:prstGeom prst="rect">
              <a:avLst/>
            </a:prstGeom>
            <a:solidFill>
              <a:srgbClr val="27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CA8C8DB7-7C7D-42D2-9EA7-91A5FBD7FF64}"/>
                </a:ext>
              </a:extLst>
            </p:cNvPr>
            <p:cNvSpPr/>
            <p:nvPr/>
          </p:nvSpPr>
          <p:spPr>
            <a:xfrm>
              <a:off x="843581" y="1604886"/>
              <a:ext cx="574462" cy="386549"/>
            </a:xfrm>
            <a:prstGeom prst="rect">
              <a:avLst/>
            </a:prstGeom>
            <a:solidFill>
              <a:srgbClr val="416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C5634580-A249-4EC0-9BD8-A85B3D7344DC}"/>
                </a:ext>
              </a:extLst>
            </p:cNvPr>
            <p:cNvSpPr/>
            <p:nvPr userDrawn="1"/>
          </p:nvSpPr>
          <p:spPr>
            <a:xfrm>
              <a:off x="4820364" y="1604490"/>
              <a:ext cx="574462" cy="3865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B40E291D-5F4E-415E-8220-D706C2704ECF}"/>
                </a:ext>
              </a:extLst>
            </p:cNvPr>
            <p:cNvSpPr/>
            <p:nvPr userDrawn="1"/>
          </p:nvSpPr>
          <p:spPr>
            <a:xfrm>
              <a:off x="5521538" y="1604489"/>
              <a:ext cx="574462" cy="3865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grpSp>
      <p:pic>
        <p:nvPicPr>
          <p:cNvPr id="35" name="图片 34">
            <a:extLst>
              <a:ext uri="{FF2B5EF4-FFF2-40B4-BE49-F238E27FC236}">
                <a16:creationId xmlns:a16="http://schemas.microsoft.com/office/drawing/2014/main" id="{64D8E5B8-5C0B-4C32-8533-D6D4C172424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370966" y="359041"/>
            <a:ext cx="4322068" cy="4322055"/>
          </a:xfrm>
          <a:prstGeom prst="rect">
            <a:avLst/>
          </a:prstGeom>
        </p:spPr>
      </p:pic>
      <p:sp>
        <p:nvSpPr>
          <p:cNvPr id="37" name="文本框 36">
            <a:extLst>
              <a:ext uri="{FF2B5EF4-FFF2-40B4-BE49-F238E27FC236}">
                <a16:creationId xmlns:a16="http://schemas.microsoft.com/office/drawing/2014/main" id="{73CD7034-95DE-4E70-B7E3-E905A37A8F41}"/>
              </a:ext>
            </a:extLst>
          </p:cNvPr>
          <p:cNvSpPr txBox="1"/>
          <p:nvPr userDrawn="1"/>
        </p:nvSpPr>
        <p:spPr>
          <a:xfrm>
            <a:off x="843581" y="3233055"/>
            <a:ext cx="1884706" cy="369332"/>
          </a:xfrm>
          <a:prstGeom prst="rect">
            <a:avLst/>
          </a:prstGeom>
          <a:noFill/>
        </p:spPr>
        <p:txBody>
          <a:bodyPr wrap="square">
            <a:spAutoFit/>
          </a:bodyPr>
          <a:lstStyle/>
          <a:p>
            <a:r>
              <a:rPr lang="zh-CN" altLang="en-US" sz="1800" b="1" dirty="0">
                <a:solidFill>
                  <a:schemeClr val="tx1"/>
                </a:solidFill>
              </a:rPr>
              <a:t>松针绿 金陵黄</a:t>
            </a:r>
            <a:endParaRPr lang="zh-CN" altLang="en-US" dirty="0">
              <a:solidFill>
                <a:schemeClr val="tx1"/>
              </a:solidFill>
            </a:endParaRPr>
          </a:p>
        </p:txBody>
      </p:sp>
      <p:sp>
        <p:nvSpPr>
          <p:cNvPr id="23" name="椭圆 22">
            <a:extLst>
              <a:ext uri="{FF2B5EF4-FFF2-40B4-BE49-F238E27FC236}">
                <a16:creationId xmlns:a16="http://schemas.microsoft.com/office/drawing/2014/main" id="{9209ED21-61AB-4AED-904A-277FBB68F1DA}"/>
              </a:ext>
            </a:extLst>
          </p:cNvPr>
          <p:cNvSpPr/>
          <p:nvPr userDrawn="1"/>
        </p:nvSpPr>
        <p:spPr>
          <a:xfrm>
            <a:off x="9120493" y="4656196"/>
            <a:ext cx="1705148" cy="1589963"/>
          </a:xfrm>
          <a:prstGeom prst="ellipse">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ED724F52-E9B3-4156-980A-7297F5C4AA84}"/>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98966" y="4252352"/>
            <a:ext cx="3148398" cy="1000762"/>
          </a:xfrm>
          <a:prstGeom prst="rect">
            <a:avLst/>
          </a:prstGeom>
        </p:spPr>
      </p:pic>
      <p:pic>
        <p:nvPicPr>
          <p:cNvPr id="26" name="图片 25">
            <a:extLst>
              <a:ext uri="{FF2B5EF4-FFF2-40B4-BE49-F238E27FC236}">
                <a16:creationId xmlns:a16="http://schemas.microsoft.com/office/drawing/2014/main" id="{97A0BD0E-AF3E-4C7F-A68A-616E1A2EE3E3}"/>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498966" y="5402698"/>
            <a:ext cx="3148398" cy="1000762"/>
          </a:xfrm>
          <a:prstGeom prst="rect">
            <a:avLst/>
          </a:prstGeom>
        </p:spPr>
      </p:pic>
      <p:grpSp>
        <p:nvGrpSpPr>
          <p:cNvPr id="27" name="组合 26">
            <a:extLst>
              <a:ext uri="{FF2B5EF4-FFF2-40B4-BE49-F238E27FC236}">
                <a16:creationId xmlns:a16="http://schemas.microsoft.com/office/drawing/2014/main" id="{AE31F5FA-0F81-4CBA-8B4B-897FD11B36E7}"/>
              </a:ext>
            </a:extLst>
          </p:cNvPr>
          <p:cNvGrpSpPr/>
          <p:nvPr userDrawn="1"/>
        </p:nvGrpSpPr>
        <p:grpSpPr>
          <a:xfrm>
            <a:off x="4289201" y="4822718"/>
            <a:ext cx="4518287" cy="990672"/>
            <a:chOff x="6354832" y="2597377"/>
            <a:chExt cx="4518287" cy="990672"/>
          </a:xfrm>
        </p:grpSpPr>
        <p:pic>
          <p:nvPicPr>
            <p:cNvPr id="28" name="图片 27">
              <a:extLst>
                <a:ext uri="{FF2B5EF4-FFF2-40B4-BE49-F238E27FC236}">
                  <a16:creationId xmlns:a16="http://schemas.microsoft.com/office/drawing/2014/main" id="{767ECB9F-B116-4C71-860C-37096FB73C70}"/>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530703" y="2597377"/>
              <a:ext cx="990674" cy="990672"/>
            </a:xfrm>
            <a:prstGeom prst="rect">
              <a:avLst/>
            </a:prstGeom>
          </p:spPr>
        </p:pic>
        <p:pic>
          <p:nvPicPr>
            <p:cNvPr id="29" name="图片 28">
              <a:extLst>
                <a:ext uri="{FF2B5EF4-FFF2-40B4-BE49-F238E27FC236}">
                  <a16:creationId xmlns:a16="http://schemas.microsoft.com/office/drawing/2014/main" id="{1D24DDCF-13AC-4480-80F3-2DB9C1A9B3A8}"/>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82445" y="2597377"/>
              <a:ext cx="990674" cy="990672"/>
            </a:xfrm>
            <a:prstGeom prst="rect">
              <a:avLst/>
            </a:prstGeom>
          </p:spPr>
        </p:pic>
        <p:pic>
          <p:nvPicPr>
            <p:cNvPr id="30" name="图片 29">
              <a:extLst>
                <a:ext uri="{FF2B5EF4-FFF2-40B4-BE49-F238E27FC236}">
                  <a16:creationId xmlns:a16="http://schemas.microsoft.com/office/drawing/2014/main" id="{41266A6B-6704-4A52-940D-2BF42827E0E1}"/>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8706574" y="2597377"/>
              <a:ext cx="990674" cy="990672"/>
            </a:xfrm>
            <a:prstGeom prst="rect">
              <a:avLst/>
            </a:prstGeom>
          </p:spPr>
        </p:pic>
        <p:pic>
          <p:nvPicPr>
            <p:cNvPr id="31" name="图片 30">
              <a:extLst>
                <a:ext uri="{FF2B5EF4-FFF2-40B4-BE49-F238E27FC236}">
                  <a16:creationId xmlns:a16="http://schemas.microsoft.com/office/drawing/2014/main" id="{0FD06955-099D-4F66-8B3F-F723A5FF98C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354832" y="2597377"/>
              <a:ext cx="990674" cy="990672"/>
            </a:xfrm>
            <a:prstGeom prst="rect">
              <a:avLst/>
            </a:prstGeom>
          </p:spPr>
        </p:pic>
      </p:grpSp>
      <p:pic>
        <p:nvPicPr>
          <p:cNvPr id="32" name="图片 31">
            <a:extLst>
              <a:ext uri="{FF2B5EF4-FFF2-40B4-BE49-F238E27FC236}">
                <a16:creationId xmlns:a16="http://schemas.microsoft.com/office/drawing/2014/main" id="{4D94E4C0-FF35-FD69-DBD8-B13785D36D1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270000" y="3417721"/>
            <a:ext cx="762310" cy="762310"/>
          </a:xfrm>
          <a:prstGeom prst="rect">
            <a:avLst/>
          </a:prstGeom>
        </p:spPr>
      </p:pic>
      <p:sp>
        <p:nvSpPr>
          <p:cNvPr id="2" name="文本框 1">
            <a:extLst>
              <a:ext uri="{FF2B5EF4-FFF2-40B4-BE49-F238E27FC236}">
                <a16:creationId xmlns:a16="http://schemas.microsoft.com/office/drawing/2014/main" id="{38546103-6B94-BC57-FE9D-80355FF1B3F3}"/>
              </a:ext>
            </a:extLst>
          </p:cNvPr>
          <p:cNvSpPr txBox="1"/>
          <p:nvPr userDrawn="1"/>
        </p:nvSpPr>
        <p:spPr>
          <a:xfrm>
            <a:off x="4585447" y="6246159"/>
            <a:ext cx="3223959" cy="646331"/>
          </a:xfrm>
          <a:prstGeom prst="rect">
            <a:avLst/>
          </a:prstGeom>
          <a:noFill/>
        </p:spPr>
        <p:txBody>
          <a:bodyPr wrap="none" rtlCol="0">
            <a:spAutoFit/>
          </a:bodyPr>
          <a:lstStyle/>
          <a:p>
            <a:r>
              <a:rPr kumimoji="1" lang="zh-CN" altLang="en-US" dirty="0"/>
              <a:t>祝小鱼答辩顺利呀！</a:t>
            </a:r>
            <a:endParaRPr kumimoji="1" lang="en-US" altLang="zh-CN" dirty="0"/>
          </a:p>
          <a:p>
            <a:r>
              <a:rPr kumimoji="1" lang="zh-CN" altLang="en-US" dirty="0"/>
              <a:t>  </a:t>
            </a:r>
            <a:r>
              <a:rPr kumimoji="1" lang="en-US" altLang="zh-CN" dirty="0"/>
              <a:t>—2022.05.05</a:t>
            </a:r>
            <a:r>
              <a:rPr kumimoji="1" lang="zh-CN" altLang="en-US" dirty="0"/>
              <a:t> 李文正图书馆</a:t>
            </a:r>
            <a:endParaRPr kumimoji="1" lang="en-US" altLang="zh-CN" dirty="0"/>
          </a:p>
        </p:txBody>
      </p:sp>
    </p:spTree>
    <p:extLst>
      <p:ext uri="{BB962C8B-B14F-4D97-AF65-F5344CB8AC3E}">
        <p14:creationId xmlns:p14="http://schemas.microsoft.com/office/powerpoint/2010/main" val="393494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3A860EC-C1F4-4AB2-9E8B-CD17BC360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3DDB203-1C9F-456F-A86F-5426DA0A5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169F0D2-431E-4DCF-A015-089319926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01B89-6443-435C-AFE6-76427895E2AA}" type="datetimeFigureOut">
              <a:rPr lang="zh-CN" altLang="en-US" smtClean="0"/>
              <a:t>2022/6/4</a:t>
            </a:fld>
            <a:endParaRPr lang="zh-CN" altLang="en-US"/>
          </a:p>
        </p:txBody>
      </p:sp>
      <p:sp>
        <p:nvSpPr>
          <p:cNvPr id="5" name="页脚占位符 4">
            <a:extLst>
              <a:ext uri="{FF2B5EF4-FFF2-40B4-BE49-F238E27FC236}">
                <a16:creationId xmlns:a16="http://schemas.microsoft.com/office/drawing/2014/main" id="{D8EE7A35-8B32-47E6-BC6B-8B2F5629C8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F4B2F3-93A4-4C2E-8BF3-E52A9713E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EB578-B54A-483C-BF9D-9CEF7C6850FB}" type="slidenum">
              <a:rPr lang="zh-CN" altLang="en-US" smtClean="0"/>
              <a:t>‹#›</a:t>
            </a:fld>
            <a:endParaRPr lang="zh-CN" altLang="en-US"/>
          </a:p>
        </p:txBody>
      </p:sp>
    </p:spTree>
    <p:extLst>
      <p:ext uri="{BB962C8B-B14F-4D97-AF65-F5344CB8AC3E}">
        <p14:creationId xmlns:p14="http://schemas.microsoft.com/office/powerpoint/2010/main" val="3392673874"/>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54" r:id="rId5"/>
    <p:sldLayoutId id="2147483665" r:id="rId6"/>
    <p:sldLayoutId id="214748366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940751F-CA2A-4D13-A648-84A8E4640417}"/>
              </a:ext>
            </a:extLst>
          </p:cNvPr>
          <p:cNvSpPr>
            <a:spLocks noGrp="1"/>
          </p:cNvSpPr>
          <p:nvPr>
            <p:ph type="body" sz="quarter" idx="10"/>
          </p:nvPr>
        </p:nvSpPr>
        <p:spPr>
          <a:xfrm>
            <a:off x="1388253" y="2276677"/>
            <a:ext cx="9444069" cy="683962"/>
          </a:xfrm>
        </p:spPr>
        <p:txBody>
          <a:bodyPr/>
          <a:lstStyle/>
          <a:p>
            <a:r>
              <a:rPr lang="en-US" altLang="zh-CN" dirty="0">
                <a:latin typeface="+mj-ea"/>
                <a:cs typeface="Arial" panose="020B0604020202020204" pitchFamily="34" charset="0"/>
              </a:rPr>
              <a:t>XXXX</a:t>
            </a:r>
            <a:r>
              <a:rPr lang="zh-CN" altLang="en-US" dirty="0">
                <a:latin typeface="+mj-ea"/>
                <a:cs typeface="Arial" panose="020B0604020202020204" pitchFamily="34" charset="0"/>
              </a:rPr>
              <a:t>方法研究</a:t>
            </a:r>
            <a:endParaRPr lang="zh-CN" altLang="en-US" dirty="0">
              <a:latin typeface="+mj-ea"/>
            </a:endParaRPr>
          </a:p>
        </p:txBody>
      </p:sp>
      <p:sp>
        <p:nvSpPr>
          <p:cNvPr id="6" name="矩形 5">
            <a:extLst>
              <a:ext uri="{FF2B5EF4-FFF2-40B4-BE49-F238E27FC236}">
                <a16:creationId xmlns:a16="http://schemas.microsoft.com/office/drawing/2014/main" id="{7443679D-7CAC-461B-A97E-276CF7AF9ECC}"/>
              </a:ext>
            </a:extLst>
          </p:cNvPr>
          <p:cNvSpPr/>
          <p:nvPr/>
        </p:nvSpPr>
        <p:spPr>
          <a:xfrm>
            <a:off x="1524001" y="4667052"/>
            <a:ext cx="5232400" cy="54567"/>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E26CED2-66B2-4BBE-88B2-42177ADE3456}"/>
              </a:ext>
            </a:extLst>
          </p:cNvPr>
          <p:cNvSpPr txBox="1"/>
          <p:nvPr/>
        </p:nvSpPr>
        <p:spPr>
          <a:xfrm>
            <a:off x="1515033" y="4197497"/>
            <a:ext cx="2756929"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汇报人：知心哥哥</a:t>
            </a:r>
            <a:endPar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E0D27035-F9E1-47AC-BE70-5B03FDAA888C}"/>
              </a:ext>
            </a:extLst>
          </p:cNvPr>
          <p:cNvSpPr txBox="1"/>
          <p:nvPr/>
        </p:nvSpPr>
        <p:spPr>
          <a:xfrm>
            <a:off x="1515034" y="4698613"/>
            <a:ext cx="4820452"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汇报时间：</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2022</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 年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06</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 月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03</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 日</a:t>
            </a:r>
            <a:endPar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051178C2-B4C1-154F-DB88-45E8812D491A}"/>
              </a:ext>
            </a:extLst>
          </p:cNvPr>
          <p:cNvSpPr txBox="1"/>
          <p:nvPr/>
        </p:nvSpPr>
        <p:spPr>
          <a:xfrm>
            <a:off x="4280929" y="4205387"/>
            <a:ext cx="2881085" cy="461665"/>
          </a:xfrm>
          <a:prstGeom prst="rect">
            <a:avLst/>
          </a:prstGeom>
          <a:noFill/>
        </p:spPr>
        <p:txBody>
          <a:bodyPr wrap="square">
            <a:spAutoFit/>
          </a:bodyPr>
          <a:lstStyle/>
          <a:p>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指导老师：</a:t>
            </a:r>
            <a:endPar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792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13ACDF-EA54-4209-8992-BAFC545C0B0C}"/>
              </a:ext>
            </a:extLst>
          </p:cNvPr>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METHODS</a:t>
            </a:r>
            <a:endParaRPr lang="zh-CN" altLang="en-US" dirty="0">
              <a:solidFill>
                <a:schemeClr val="bg1">
                  <a:lumMod val="50000"/>
                </a:schemeClr>
              </a:solidFill>
            </a:endParaRPr>
          </a:p>
          <a:p>
            <a:endParaRPr lang="en-US" altLang="zh-CN" sz="2000" dirty="0">
              <a:solidFill>
                <a:schemeClr val="bg1">
                  <a:lumMod val="50000"/>
                </a:schemeClr>
              </a:solidFill>
            </a:endParaRPr>
          </a:p>
        </p:txBody>
      </p:sp>
      <p:sp>
        <p:nvSpPr>
          <p:cNvPr id="3" name="内容占位符 2">
            <a:extLst>
              <a:ext uri="{FF2B5EF4-FFF2-40B4-BE49-F238E27FC236}">
                <a16:creationId xmlns:a16="http://schemas.microsoft.com/office/drawing/2014/main" id="{B3CB1877-31BD-4FDB-B29F-6D7F785DB657}"/>
              </a:ext>
            </a:extLst>
          </p:cNvPr>
          <p:cNvSpPr>
            <a:spLocks noGrp="1"/>
          </p:cNvSpPr>
          <p:nvPr>
            <p:ph sz="quarter" idx="11"/>
          </p:nvPr>
        </p:nvSpPr>
        <p:spPr>
          <a:xfrm>
            <a:off x="4857553" y="2911408"/>
            <a:ext cx="7334447" cy="698681"/>
          </a:xfrm>
        </p:spPr>
        <p:txBody>
          <a:bodyPr>
            <a:normAutofit/>
          </a:bodyPr>
          <a:lstStyle/>
          <a:p>
            <a:r>
              <a:rPr lang="zh-CN" altLang="en-US" dirty="0"/>
              <a:t>分项二</a:t>
            </a:r>
          </a:p>
        </p:txBody>
      </p:sp>
      <p:sp>
        <p:nvSpPr>
          <p:cNvPr id="4" name="内容占位符 3">
            <a:extLst>
              <a:ext uri="{FF2B5EF4-FFF2-40B4-BE49-F238E27FC236}">
                <a16:creationId xmlns:a16="http://schemas.microsoft.com/office/drawing/2014/main" id="{0D85AE0A-073A-43A0-BBA9-F4D81E7D529F}"/>
              </a:ext>
            </a:extLst>
          </p:cNvPr>
          <p:cNvSpPr>
            <a:spLocks noGrp="1"/>
          </p:cNvSpPr>
          <p:nvPr>
            <p:ph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2418839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13ACDF-EA54-4209-8992-BAFC545C0B0C}"/>
              </a:ext>
            </a:extLst>
          </p:cNvPr>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SYSTEM DESIGN &amp; IMPLEMENTATION</a:t>
            </a:r>
          </a:p>
          <a:p>
            <a:endParaRPr lang="en-US" altLang="zh-CN" sz="2000" dirty="0">
              <a:solidFill>
                <a:schemeClr val="bg1">
                  <a:lumMod val="50000"/>
                </a:schemeClr>
              </a:solidFill>
            </a:endParaRPr>
          </a:p>
        </p:txBody>
      </p:sp>
      <p:sp>
        <p:nvSpPr>
          <p:cNvPr id="3" name="内容占位符 2">
            <a:extLst>
              <a:ext uri="{FF2B5EF4-FFF2-40B4-BE49-F238E27FC236}">
                <a16:creationId xmlns:a16="http://schemas.microsoft.com/office/drawing/2014/main" id="{B3CB1877-31BD-4FDB-B29F-6D7F785DB657}"/>
              </a:ext>
            </a:extLst>
          </p:cNvPr>
          <p:cNvSpPr>
            <a:spLocks noGrp="1"/>
          </p:cNvSpPr>
          <p:nvPr>
            <p:ph sz="quarter" idx="11"/>
          </p:nvPr>
        </p:nvSpPr>
        <p:spPr>
          <a:xfrm>
            <a:off x="4857553" y="2911408"/>
            <a:ext cx="7334447" cy="698681"/>
          </a:xfrm>
        </p:spPr>
        <p:txBody>
          <a:bodyPr>
            <a:normAutofit/>
          </a:bodyPr>
          <a:lstStyle/>
          <a:p>
            <a:r>
              <a:rPr lang="zh-CN" altLang="en-US" dirty="0"/>
              <a:t>系统设计与实现</a:t>
            </a:r>
          </a:p>
        </p:txBody>
      </p:sp>
      <p:sp>
        <p:nvSpPr>
          <p:cNvPr id="4" name="内容占位符 3">
            <a:extLst>
              <a:ext uri="{FF2B5EF4-FFF2-40B4-BE49-F238E27FC236}">
                <a16:creationId xmlns:a16="http://schemas.microsoft.com/office/drawing/2014/main" id="{0D85AE0A-073A-43A0-BBA9-F4D81E7D529F}"/>
              </a:ext>
            </a:extLst>
          </p:cNvPr>
          <p:cNvSpPr>
            <a:spLocks noGrp="1"/>
          </p:cNvSpPr>
          <p:nvPr>
            <p:ph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83293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13ACDF-EA54-4209-8992-BAFC545C0B0C}"/>
              </a:ext>
            </a:extLst>
          </p:cNvPr>
          <p:cNvSpPr>
            <a:spLocks noGrp="1"/>
          </p:cNvSpPr>
          <p:nvPr>
            <p:ph sz="quarter" idx="10"/>
          </p:nvPr>
        </p:nvSpPr>
        <p:spPr>
          <a:xfrm>
            <a:off x="4857553" y="3810415"/>
            <a:ext cx="6096489" cy="404148"/>
          </a:xfrm>
        </p:spPr>
        <p:txBody>
          <a:bodyPr lIns="90000">
            <a:noAutofit/>
          </a:bodyPr>
          <a:lstStyle/>
          <a:p>
            <a:r>
              <a:rPr lang="en-US" altLang="zh-CN" dirty="0">
                <a:solidFill>
                  <a:schemeClr val="bg1">
                    <a:lumMod val="50000"/>
                  </a:schemeClr>
                </a:solidFill>
              </a:rPr>
              <a:t>SUMMARY</a:t>
            </a:r>
            <a:r>
              <a:rPr lang="zh-CN" altLang="en-US" dirty="0">
                <a:solidFill>
                  <a:schemeClr val="bg1">
                    <a:lumMod val="50000"/>
                  </a:schemeClr>
                </a:solidFill>
              </a:rPr>
              <a:t> </a:t>
            </a:r>
            <a:r>
              <a:rPr lang="en-US" altLang="zh-CN" dirty="0">
                <a:solidFill>
                  <a:schemeClr val="bg1">
                    <a:lumMod val="50000"/>
                  </a:schemeClr>
                </a:solidFill>
              </a:rPr>
              <a:t>&amp;</a:t>
            </a:r>
            <a:r>
              <a:rPr lang="zh-CN" altLang="en-US" dirty="0">
                <a:solidFill>
                  <a:schemeClr val="bg1">
                    <a:lumMod val="50000"/>
                  </a:schemeClr>
                </a:solidFill>
              </a:rPr>
              <a:t> </a:t>
            </a:r>
            <a:r>
              <a:rPr lang="en-US" altLang="zh-CN" dirty="0">
                <a:solidFill>
                  <a:schemeClr val="bg1">
                    <a:lumMod val="50000"/>
                  </a:schemeClr>
                </a:solidFill>
              </a:rPr>
              <a:t>PROSPECT</a:t>
            </a:r>
          </a:p>
        </p:txBody>
      </p:sp>
      <p:sp>
        <p:nvSpPr>
          <p:cNvPr id="3" name="内容占位符 2">
            <a:extLst>
              <a:ext uri="{FF2B5EF4-FFF2-40B4-BE49-F238E27FC236}">
                <a16:creationId xmlns:a16="http://schemas.microsoft.com/office/drawing/2014/main" id="{B3CB1877-31BD-4FDB-B29F-6D7F785DB657}"/>
              </a:ext>
            </a:extLst>
          </p:cNvPr>
          <p:cNvSpPr>
            <a:spLocks noGrp="1"/>
          </p:cNvSpPr>
          <p:nvPr>
            <p:ph sz="quarter" idx="11"/>
          </p:nvPr>
        </p:nvSpPr>
        <p:spPr>
          <a:xfrm>
            <a:off x="4857553" y="2911408"/>
            <a:ext cx="7334447" cy="698681"/>
          </a:xfrm>
        </p:spPr>
        <p:txBody>
          <a:bodyPr>
            <a:normAutofit/>
          </a:bodyPr>
          <a:lstStyle/>
          <a:p>
            <a:r>
              <a:rPr lang="zh-CN" altLang="en-US" dirty="0"/>
              <a:t>总结与展望</a:t>
            </a:r>
          </a:p>
        </p:txBody>
      </p:sp>
      <p:sp>
        <p:nvSpPr>
          <p:cNvPr id="4" name="内容占位符 3">
            <a:extLst>
              <a:ext uri="{FF2B5EF4-FFF2-40B4-BE49-F238E27FC236}">
                <a16:creationId xmlns:a16="http://schemas.microsoft.com/office/drawing/2014/main" id="{0D85AE0A-073A-43A0-BBA9-F4D81E7D529F}"/>
              </a:ext>
            </a:extLst>
          </p:cNvPr>
          <p:cNvSpPr>
            <a:spLocks noGrp="1"/>
          </p:cNvSpPr>
          <p:nvPr>
            <p:ph sz="quarter" idx="12"/>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6525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F7AA5-E504-44E6-B53F-268C1217766E}"/>
              </a:ext>
            </a:extLst>
          </p:cNvPr>
          <p:cNvSpPr>
            <a:spLocks noGrp="1"/>
          </p:cNvSpPr>
          <p:nvPr>
            <p:ph type="title"/>
          </p:nvPr>
        </p:nvSpPr>
        <p:spPr/>
        <p:txBody>
          <a:bodyPr/>
          <a:lstStyle/>
          <a:p>
            <a:r>
              <a:rPr lang="en-US" altLang="zh-CN" dirty="0"/>
              <a:t>5.1</a:t>
            </a:r>
            <a:r>
              <a:rPr lang="zh-CN" altLang="en-US" dirty="0"/>
              <a:t> 总结</a:t>
            </a:r>
          </a:p>
        </p:txBody>
      </p:sp>
      <p:sp>
        <p:nvSpPr>
          <p:cNvPr id="4" name="内容占位符 2">
            <a:extLst>
              <a:ext uri="{FF2B5EF4-FFF2-40B4-BE49-F238E27FC236}">
                <a16:creationId xmlns:a16="http://schemas.microsoft.com/office/drawing/2014/main" id="{31E9F7C0-65DD-7357-954C-76BA7908626A}"/>
              </a:ext>
            </a:extLst>
          </p:cNvPr>
          <p:cNvSpPr>
            <a:spLocks noGrp="1"/>
          </p:cNvSpPr>
          <p:nvPr>
            <p:ph sz="quarter" idx="10"/>
          </p:nvPr>
        </p:nvSpPr>
        <p:spPr>
          <a:xfrm>
            <a:off x="152401" y="919615"/>
            <a:ext cx="10515600" cy="5286331"/>
          </a:xfrm>
        </p:spPr>
        <p:txBody>
          <a:bodyPr>
            <a:noAutofit/>
          </a:bodyPr>
          <a:lstStyle/>
          <a:p>
            <a:r>
              <a:rPr lang="zh-CN" altLang="en-US" dirty="0"/>
              <a:t> </a:t>
            </a:r>
            <a:endParaRPr lang="en-US" altLang="zh-CN" dirty="0"/>
          </a:p>
          <a:p>
            <a:pPr lvl="1"/>
            <a:endParaRPr lang="zh-CN" altLang="en-US" dirty="0"/>
          </a:p>
          <a:p>
            <a:pPr lvl="1"/>
            <a:endParaRPr lang="zh-CN" altLang="en-US" dirty="0"/>
          </a:p>
        </p:txBody>
      </p:sp>
    </p:spTree>
    <p:extLst>
      <p:ext uri="{BB962C8B-B14F-4D97-AF65-F5344CB8AC3E}">
        <p14:creationId xmlns:p14="http://schemas.microsoft.com/office/powerpoint/2010/main" val="172666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F7AA5-E504-44E6-B53F-268C1217766E}"/>
              </a:ext>
            </a:extLst>
          </p:cNvPr>
          <p:cNvSpPr>
            <a:spLocks noGrp="1"/>
          </p:cNvSpPr>
          <p:nvPr>
            <p:ph type="title"/>
          </p:nvPr>
        </p:nvSpPr>
        <p:spPr/>
        <p:txBody>
          <a:bodyPr/>
          <a:lstStyle/>
          <a:p>
            <a:r>
              <a:rPr lang="en-US" altLang="zh-CN" dirty="0"/>
              <a:t>5.2</a:t>
            </a:r>
            <a:r>
              <a:rPr lang="zh-CN" altLang="en-US" dirty="0"/>
              <a:t> 展望</a:t>
            </a:r>
          </a:p>
        </p:txBody>
      </p:sp>
      <p:sp>
        <p:nvSpPr>
          <p:cNvPr id="4" name="内容占位符 2">
            <a:extLst>
              <a:ext uri="{FF2B5EF4-FFF2-40B4-BE49-F238E27FC236}">
                <a16:creationId xmlns:a16="http://schemas.microsoft.com/office/drawing/2014/main" id="{31E9F7C0-65DD-7357-954C-76BA7908626A}"/>
              </a:ext>
            </a:extLst>
          </p:cNvPr>
          <p:cNvSpPr>
            <a:spLocks noGrp="1"/>
          </p:cNvSpPr>
          <p:nvPr>
            <p:ph sz="quarter" idx="10"/>
          </p:nvPr>
        </p:nvSpPr>
        <p:spPr>
          <a:xfrm>
            <a:off x="152400" y="919615"/>
            <a:ext cx="11003533" cy="5552903"/>
          </a:xfrm>
        </p:spPr>
        <p:txBody>
          <a:bodyPr>
            <a:noAutofit/>
          </a:bodyPr>
          <a:lstStyle/>
          <a:p>
            <a:r>
              <a:rPr lang="zh-CN" altLang="en-US" dirty="0"/>
              <a:t> </a:t>
            </a:r>
          </a:p>
          <a:p>
            <a:pPr lvl="1"/>
            <a:endParaRPr lang="en-US" altLang="zh-CN" dirty="0"/>
          </a:p>
          <a:p>
            <a:endParaRPr lang="zh-CN" altLang="en-US" dirty="0"/>
          </a:p>
        </p:txBody>
      </p:sp>
    </p:spTree>
    <p:extLst>
      <p:ext uri="{BB962C8B-B14F-4D97-AF65-F5344CB8AC3E}">
        <p14:creationId xmlns:p14="http://schemas.microsoft.com/office/powerpoint/2010/main" val="749900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8CF5BD-77A9-2285-18BC-C58818760603}"/>
              </a:ext>
            </a:extLst>
          </p:cNvPr>
          <p:cNvSpPr/>
          <p:nvPr/>
        </p:nvSpPr>
        <p:spPr>
          <a:xfrm>
            <a:off x="-1" y="2805225"/>
            <a:ext cx="12192000" cy="1992086"/>
          </a:xfrm>
          <a:prstGeom prst="rect">
            <a:avLst/>
          </a:prstGeom>
          <a:solidFill>
            <a:srgbClr val="FFCA00">
              <a:alpha val="3412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a:extLst>
              <a:ext uri="{FF2B5EF4-FFF2-40B4-BE49-F238E27FC236}">
                <a16:creationId xmlns:a16="http://schemas.microsoft.com/office/drawing/2014/main" id="{A14DEC73-C683-4885-A83F-6E7D0981641B}"/>
              </a:ext>
            </a:extLst>
          </p:cNvPr>
          <p:cNvSpPr>
            <a:spLocks noGrp="1"/>
          </p:cNvSpPr>
          <p:nvPr>
            <p:ph type="body" sz="quarter" idx="10"/>
          </p:nvPr>
        </p:nvSpPr>
        <p:spPr>
          <a:xfrm>
            <a:off x="2764100" y="3073399"/>
            <a:ext cx="6663799" cy="1455739"/>
          </a:xfrm>
        </p:spPr>
        <p:txBody>
          <a:bodyPr/>
          <a:lstStyle/>
          <a:p>
            <a:r>
              <a:rPr lang="zh-CN" altLang="en-US" dirty="0">
                <a:solidFill>
                  <a:srgbClr val="C00000"/>
                </a:solidFill>
              </a:rPr>
              <a:t>感谢大家的聆听</a:t>
            </a:r>
            <a:endParaRPr lang="en-US" altLang="zh-CN" dirty="0">
              <a:solidFill>
                <a:srgbClr val="C00000"/>
              </a:solidFill>
            </a:endParaRPr>
          </a:p>
          <a:p>
            <a:r>
              <a:rPr lang="zh-CN" altLang="en-US" dirty="0">
                <a:solidFill>
                  <a:srgbClr val="C00000"/>
                </a:solidFill>
              </a:rPr>
              <a:t>敬请各位老师批评指正</a:t>
            </a:r>
          </a:p>
        </p:txBody>
      </p:sp>
    </p:spTree>
    <p:extLst>
      <p:ext uri="{BB962C8B-B14F-4D97-AF65-F5344CB8AC3E}">
        <p14:creationId xmlns:p14="http://schemas.microsoft.com/office/powerpoint/2010/main" val="12970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5" descr="blob-shape">
            <a:extLst>
              <a:ext uri="{FF2B5EF4-FFF2-40B4-BE49-F238E27FC236}">
                <a16:creationId xmlns:a16="http://schemas.microsoft.com/office/drawing/2014/main" id="{653EE5D1-6192-0A3A-5706-45461047F5D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622000" y="473447"/>
            <a:ext cx="1440000" cy="1440000"/>
          </a:xfrm>
          <a:prstGeom prst="rect">
            <a:avLst/>
          </a:prstGeom>
        </p:spPr>
      </p:pic>
      <p:pic>
        <p:nvPicPr>
          <p:cNvPr id="18" name="图片 20" descr="blob-shape (1)">
            <a:extLst>
              <a:ext uri="{FF2B5EF4-FFF2-40B4-BE49-F238E27FC236}">
                <a16:creationId xmlns:a16="http://schemas.microsoft.com/office/drawing/2014/main" id="{90B7A998-5D3F-B527-5101-FE0AEF224A9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4622000" y="1701426"/>
            <a:ext cx="1440000" cy="1440000"/>
          </a:xfrm>
          <a:prstGeom prst="rect">
            <a:avLst/>
          </a:prstGeom>
        </p:spPr>
      </p:pic>
      <p:pic>
        <p:nvPicPr>
          <p:cNvPr id="19" name="图片 21" descr="blob-shape (1)">
            <a:extLst>
              <a:ext uri="{FF2B5EF4-FFF2-40B4-BE49-F238E27FC236}">
                <a16:creationId xmlns:a16="http://schemas.microsoft.com/office/drawing/2014/main" id="{262A2E50-48F9-AA22-A58E-2EC3EB2F618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4622000" y="2929405"/>
            <a:ext cx="1440000" cy="1440000"/>
          </a:xfrm>
          <a:prstGeom prst="rect">
            <a:avLst/>
          </a:prstGeom>
        </p:spPr>
      </p:pic>
      <p:pic>
        <p:nvPicPr>
          <p:cNvPr id="20" name="图片 22" descr="blob-shape (1)">
            <a:extLst>
              <a:ext uri="{FF2B5EF4-FFF2-40B4-BE49-F238E27FC236}">
                <a16:creationId xmlns:a16="http://schemas.microsoft.com/office/drawing/2014/main" id="{16439225-F8DE-1E5F-7B66-8A963681C67A}"/>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a:off x="4622000" y="4157385"/>
            <a:ext cx="1440000" cy="1440000"/>
          </a:xfrm>
          <a:prstGeom prst="rect">
            <a:avLst/>
          </a:prstGeom>
        </p:spPr>
      </p:pic>
      <p:sp>
        <p:nvSpPr>
          <p:cNvPr id="21" name="文本框 20">
            <a:extLst>
              <a:ext uri="{FF2B5EF4-FFF2-40B4-BE49-F238E27FC236}">
                <a16:creationId xmlns:a16="http://schemas.microsoft.com/office/drawing/2014/main" id="{74DE78F3-D7F7-FC0F-7EB7-D03FDDD88E3F}"/>
              </a:ext>
            </a:extLst>
          </p:cNvPr>
          <p:cNvSpPr txBox="1"/>
          <p:nvPr/>
        </p:nvSpPr>
        <p:spPr>
          <a:xfrm>
            <a:off x="4917067" y="81317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01</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2" name="文本框 21">
            <a:extLst>
              <a:ext uri="{FF2B5EF4-FFF2-40B4-BE49-F238E27FC236}">
                <a16:creationId xmlns:a16="http://schemas.microsoft.com/office/drawing/2014/main" id="{56FDB086-8C5B-A1C1-32C1-D046D77EFB69}"/>
              </a:ext>
            </a:extLst>
          </p:cNvPr>
          <p:cNvSpPr txBox="1"/>
          <p:nvPr/>
        </p:nvSpPr>
        <p:spPr>
          <a:xfrm>
            <a:off x="4917067" y="2083722"/>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02</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3" name="文本框 22">
            <a:extLst>
              <a:ext uri="{FF2B5EF4-FFF2-40B4-BE49-F238E27FC236}">
                <a16:creationId xmlns:a16="http://schemas.microsoft.com/office/drawing/2014/main" id="{1557ECF4-4F6C-C85D-CE72-2B25FEDE280E}"/>
              </a:ext>
            </a:extLst>
          </p:cNvPr>
          <p:cNvSpPr txBox="1"/>
          <p:nvPr/>
        </p:nvSpPr>
        <p:spPr>
          <a:xfrm>
            <a:off x="4917067" y="326948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03</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4" name="文本框 23">
            <a:extLst>
              <a:ext uri="{FF2B5EF4-FFF2-40B4-BE49-F238E27FC236}">
                <a16:creationId xmlns:a16="http://schemas.microsoft.com/office/drawing/2014/main" id="{EE468335-5635-FBD1-A89A-C5887105CB69}"/>
              </a:ext>
            </a:extLst>
          </p:cNvPr>
          <p:cNvSpPr txBox="1"/>
          <p:nvPr/>
        </p:nvSpPr>
        <p:spPr>
          <a:xfrm>
            <a:off x="4917067" y="4520155"/>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04</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25" name="文本框 24">
            <a:extLst>
              <a:ext uri="{FF2B5EF4-FFF2-40B4-BE49-F238E27FC236}">
                <a16:creationId xmlns:a16="http://schemas.microsoft.com/office/drawing/2014/main" id="{D70CFE0F-8B7C-079A-F443-EFBD0E9347E0}"/>
              </a:ext>
            </a:extLst>
          </p:cNvPr>
          <p:cNvSpPr txBox="1"/>
          <p:nvPr/>
        </p:nvSpPr>
        <p:spPr>
          <a:xfrm>
            <a:off x="6180707" y="562295"/>
            <a:ext cx="3488455"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研究背景与意义</a:t>
            </a:r>
          </a:p>
        </p:txBody>
      </p:sp>
      <p:cxnSp>
        <p:nvCxnSpPr>
          <p:cNvPr id="26" name="直接连接符 50">
            <a:extLst>
              <a:ext uri="{FF2B5EF4-FFF2-40B4-BE49-F238E27FC236}">
                <a16:creationId xmlns:a16="http://schemas.microsoft.com/office/drawing/2014/main" id="{4CFFF5DB-55FB-476A-A79F-FDDCEF1E1E33}"/>
              </a:ext>
            </a:extLst>
          </p:cNvPr>
          <p:cNvCxnSpPr>
            <a:cxnSpLocks/>
          </p:cNvCxnSpPr>
          <p:nvPr/>
        </p:nvCxnSpPr>
        <p:spPr>
          <a:xfrm>
            <a:off x="6047010" y="1145409"/>
            <a:ext cx="5653157" cy="0"/>
          </a:xfrm>
          <a:prstGeom prst="line">
            <a:avLst/>
          </a:prstGeom>
          <a:noFill/>
          <a:ln w="50800" cap="flat" cmpd="sng" algn="ctr">
            <a:solidFill>
              <a:srgbClr val="FFCA08"/>
            </a:solidFill>
            <a:prstDash val="solid"/>
            <a:miter lim="800000"/>
          </a:ln>
          <a:effectLst/>
        </p:spPr>
      </p:cxnSp>
      <p:sp>
        <p:nvSpPr>
          <p:cNvPr id="27" name="矩形 26">
            <a:extLst>
              <a:ext uri="{FF2B5EF4-FFF2-40B4-BE49-F238E27FC236}">
                <a16:creationId xmlns:a16="http://schemas.microsoft.com/office/drawing/2014/main" id="{B744D1E9-EAF1-B117-AD98-C4512BC33A81}"/>
              </a:ext>
            </a:extLst>
          </p:cNvPr>
          <p:cNvSpPr/>
          <p:nvPr/>
        </p:nvSpPr>
        <p:spPr>
          <a:xfrm>
            <a:off x="6180707" y="1188109"/>
            <a:ext cx="5519460" cy="400110"/>
          </a:xfrm>
          <a:prstGeom prst="rect">
            <a:avLst/>
          </a:prstGeom>
        </p:spPr>
        <p:txBody>
          <a:bodyPr wrap="none">
            <a:spAutoFit/>
          </a:bodyPr>
          <a:lstStyle/>
          <a:p>
            <a:r>
              <a:rPr lang="en-US" altLang="zh-CN" sz="2000" dirty="0">
                <a:solidFill>
                  <a:prstClr val="white">
                    <a:lumMod val="50000"/>
                  </a:prstClr>
                </a:solidFill>
                <a:latin typeface="Times New Roman" panose="02020603050405020304" pitchFamily="18" charset="0"/>
                <a:cs typeface="Times New Roman" panose="02020603050405020304" pitchFamily="18" charset="0"/>
              </a:rPr>
              <a:t>RESEARCH BACKGROUND &amp; SIGNIFICANCE</a:t>
            </a:r>
            <a:endParaRPr lang="zh-CN" altLang="en-US" sz="2000" dirty="0">
              <a:solidFill>
                <a:prstClr val="white">
                  <a:lumMod val="50000"/>
                </a:prst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078DA155-1962-A3E9-AB63-3E14D840FF2B}"/>
              </a:ext>
            </a:extLst>
          </p:cNvPr>
          <p:cNvSpPr txBox="1"/>
          <p:nvPr/>
        </p:nvSpPr>
        <p:spPr>
          <a:xfrm>
            <a:off x="6180707" y="1868794"/>
            <a:ext cx="1569660"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分项一</a:t>
            </a:r>
          </a:p>
        </p:txBody>
      </p:sp>
      <p:cxnSp>
        <p:nvCxnSpPr>
          <p:cNvPr id="29" name="直接连接符 53">
            <a:extLst>
              <a:ext uri="{FF2B5EF4-FFF2-40B4-BE49-F238E27FC236}">
                <a16:creationId xmlns:a16="http://schemas.microsoft.com/office/drawing/2014/main" id="{70408026-B325-1A53-C7F2-F17E31962FCD}"/>
              </a:ext>
            </a:extLst>
          </p:cNvPr>
          <p:cNvCxnSpPr>
            <a:cxnSpLocks/>
          </p:cNvCxnSpPr>
          <p:nvPr/>
        </p:nvCxnSpPr>
        <p:spPr>
          <a:xfrm>
            <a:off x="6047010" y="2444652"/>
            <a:ext cx="5653157" cy="0"/>
          </a:xfrm>
          <a:prstGeom prst="line">
            <a:avLst/>
          </a:prstGeom>
          <a:noFill/>
          <a:ln w="50800" cap="flat" cmpd="sng" algn="ctr">
            <a:solidFill>
              <a:srgbClr val="4D7C2B"/>
            </a:solidFill>
            <a:prstDash val="solid"/>
            <a:miter lim="800000"/>
          </a:ln>
          <a:effectLst/>
        </p:spPr>
      </p:cxnSp>
      <p:sp>
        <p:nvSpPr>
          <p:cNvPr id="30" name="矩形 29">
            <a:extLst>
              <a:ext uri="{FF2B5EF4-FFF2-40B4-BE49-F238E27FC236}">
                <a16:creationId xmlns:a16="http://schemas.microsoft.com/office/drawing/2014/main" id="{E8CB908A-DC33-A5A5-EC65-D5F13A84AB3F}"/>
              </a:ext>
            </a:extLst>
          </p:cNvPr>
          <p:cNvSpPr/>
          <p:nvPr/>
        </p:nvSpPr>
        <p:spPr>
          <a:xfrm>
            <a:off x="6180707" y="2484134"/>
            <a:ext cx="1426994"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METHODS</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F8AB4835-BC4F-725D-50A7-FCC17744B554}"/>
              </a:ext>
            </a:extLst>
          </p:cNvPr>
          <p:cNvSpPr txBox="1"/>
          <p:nvPr/>
        </p:nvSpPr>
        <p:spPr>
          <a:xfrm>
            <a:off x="6180707" y="3083596"/>
            <a:ext cx="1619354"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分项二</a:t>
            </a:r>
          </a:p>
        </p:txBody>
      </p:sp>
      <p:cxnSp>
        <p:nvCxnSpPr>
          <p:cNvPr id="32" name="直接连接符 56">
            <a:extLst>
              <a:ext uri="{FF2B5EF4-FFF2-40B4-BE49-F238E27FC236}">
                <a16:creationId xmlns:a16="http://schemas.microsoft.com/office/drawing/2014/main" id="{995533A6-DD83-CCC2-6DAA-0EB17333E947}"/>
              </a:ext>
            </a:extLst>
          </p:cNvPr>
          <p:cNvCxnSpPr>
            <a:cxnSpLocks/>
          </p:cNvCxnSpPr>
          <p:nvPr/>
        </p:nvCxnSpPr>
        <p:spPr>
          <a:xfrm>
            <a:off x="6047010" y="3659454"/>
            <a:ext cx="5653157" cy="0"/>
          </a:xfrm>
          <a:prstGeom prst="line">
            <a:avLst/>
          </a:prstGeom>
          <a:noFill/>
          <a:ln w="50800" cap="flat" cmpd="sng" algn="ctr">
            <a:solidFill>
              <a:srgbClr val="FFCA08"/>
            </a:solidFill>
            <a:prstDash val="solid"/>
            <a:miter lim="800000"/>
          </a:ln>
          <a:effectLst/>
        </p:spPr>
      </p:cxnSp>
      <p:sp>
        <p:nvSpPr>
          <p:cNvPr id="33" name="矩形 32">
            <a:extLst>
              <a:ext uri="{FF2B5EF4-FFF2-40B4-BE49-F238E27FC236}">
                <a16:creationId xmlns:a16="http://schemas.microsoft.com/office/drawing/2014/main" id="{45A49C9D-0252-BFE7-2E60-9D48C37B8CEE}"/>
              </a:ext>
            </a:extLst>
          </p:cNvPr>
          <p:cNvSpPr/>
          <p:nvPr/>
        </p:nvSpPr>
        <p:spPr>
          <a:xfrm>
            <a:off x="6180707" y="3698936"/>
            <a:ext cx="1426994"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METHODS</a:t>
            </a:r>
            <a:endParaRPr lang="zh-CN" altLang="en-US" sz="2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1079485B-218D-625C-05F3-C5F65EB8658C}"/>
              </a:ext>
            </a:extLst>
          </p:cNvPr>
          <p:cNvSpPr txBox="1"/>
          <p:nvPr/>
        </p:nvSpPr>
        <p:spPr>
          <a:xfrm>
            <a:off x="6180707" y="4369405"/>
            <a:ext cx="3416320"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系统设计与实现</a:t>
            </a:r>
          </a:p>
        </p:txBody>
      </p:sp>
      <p:sp>
        <p:nvSpPr>
          <p:cNvPr id="35" name="矩形 34">
            <a:extLst>
              <a:ext uri="{FF2B5EF4-FFF2-40B4-BE49-F238E27FC236}">
                <a16:creationId xmlns:a16="http://schemas.microsoft.com/office/drawing/2014/main" id="{E09FC250-7628-E229-A75E-A515E3F1E068}"/>
              </a:ext>
            </a:extLst>
          </p:cNvPr>
          <p:cNvSpPr/>
          <p:nvPr/>
        </p:nvSpPr>
        <p:spPr>
          <a:xfrm>
            <a:off x="6180707" y="5009068"/>
            <a:ext cx="4779642"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SYSTEM DESIGN &amp; IMPLEMENTATION</a:t>
            </a:r>
          </a:p>
        </p:txBody>
      </p:sp>
      <p:cxnSp>
        <p:nvCxnSpPr>
          <p:cNvPr id="36" name="直接连接符 21">
            <a:extLst>
              <a:ext uri="{FF2B5EF4-FFF2-40B4-BE49-F238E27FC236}">
                <a16:creationId xmlns:a16="http://schemas.microsoft.com/office/drawing/2014/main" id="{81D61DC7-66C5-F63C-5CEA-CFA480B53837}"/>
              </a:ext>
            </a:extLst>
          </p:cNvPr>
          <p:cNvCxnSpPr>
            <a:cxnSpLocks/>
          </p:cNvCxnSpPr>
          <p:nvPr/>
        </p:nvCxnSpPr>
        <p:spPr>
          <a:xfrm>
            <a:off x="6047010" y="4967861"/>
            <a:ext cx="5653157" cy="0"/>
          </a:xfrm>
          <a:prstGeom prst="line">
            <a:avLst/>
          </a:prstGeom>
          <a:noFill/>
          <a:ln w="50800" cap="flat" cmpd="sng" algn="ctr">
            <a:solidFill>
              <a:srgbClr val="4D7C2B"/>
            </a:solidFill>
            <a:prstDash val="solid"/>
            <a:miter lim="800000"/>
          </a:ln>
          <a:effectLst/>
        </p:spPr>
      </p:cxnSp>
      <p:pic>
        <p:nvPicPr>
          <p:cNvPr id="37" name="图片 22" descr="blob-shape (1)">
            <a:extLst>
              <a:ext uri="{FF2B5EF4-FFF2-40B4-BE49-F238E27FC236}">
                <a16:creationId xmlns:a16="http://schemas.microsoft.com/office/drawing/2014/main" id="{CB69B94C-FD92-6EC3-B4CE-575A720C642F}"/>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flipH="1">
            <a:off x="4622000" y="5418000"/>
            <a:ext cx="1440000" cy="1440000"/>
          </a:xfrm>
          <a:prstGeom prst="rect">
            <a:avLst/>
          </a:prstGeom>
        </p:spPr>
      </p:pic>
      <p:sp>
        <p:nvSpPr>
          <p:cNvPr id="38" name="文本框 37">
            <a:extLst>
              <a:ext uri="{FF2B5EF4-FFF2-40B4-BE49-F238E27FC236}">
                <a16:creationId xmlns:a16="http://schemas.microsoft.com/office/drawing/2014/main" id="{4FF66DC5-F48F-B64F-104A-E7924D2DE2D5}"/>
              </a:ext>
            </a:extLst>
          </p:cNvPr>
          <p:cNvSpPr txBox="1"/>
          <p:nvPr/>
        </p:nvSpPr>
        <p:spPr>
          <a:xfrm>
            <a:off x="4917067" y="5780770"/>
            <a:ext cx="745717" cy="646331"/>
          </a:xfrm>
          <a:prstGeom prst="rect">
            <a:avLst/>
          </a:prstGeom>
          <a:noFill/>
        </p:spPr>
        <p:txBody>
          <a:bodyPr wrap="none" rtlCol="0">
            <a:spAutoFit/>
          </a:bodyPr>
          <a:lstStyle/>
          <a:p>
            <a:r>
              <a:rPr lang="en-US" altLang="zh-CN" sz="3600" dirty="0">
                <a:solidFill>
                  <a:srgbClr val="FFCA00"/>
                </a:solidFill>
                <a:latin typeface="思源宋体 CN Heavy" panose="02020900000000000000" pitchFamily="18" charset="-122"/>
                <a:ea typeface="思源宋体 CN Heavy" panose="02020900000000000000" pitchFamily="18" charset="-122"/>
              </a:rPr>
              <a:t>05</a:t>
            </a:r>
            <a:endParaRPr lang="zh-CN" altLang="en-US" sz="3600" dirty="0">
              <a:solidFill>
                <a:srgbClr val="FFCA00"/>
              </a:solidFill>
              <a:latin typeface="思源宋体 CN Heavy" panose="02020900000000000000" pitchFamily="18" charset="-122"/>
              <a:ea typeface="思源宋体 CN Heavy" panose="02020900000000000000" pitchFamily="18" charset="-122"/>
            </a:endParaRPr>
          </a:p>
        </p:txBody>
      </p:sp>
      <p:sp>
        <p:nvSpPr>
          <p:cNvPr id="39" name="文本框 38">
            <a:extLst>
              <a:ext uri="{FF2B5EF4-FFF2-40B4-BE49-F238E27FC236}">
                <a16:creationId xmlns:a16="http://schemas.microsoft.com/office/drawing/2014/main" id="{37127299-41C3-DAAB-E45D-98B712879086}"/>
              </a:ext>
            </a:extLst>
          </p:cNvPr>
          <p:cNvSpPr txBox="1"/>
          <p:nvPr/>
        </p:nvSpPr>
        <p:spPr>
          <a:xfrm>
            <a:off x="6180707" y="5630020"/>
            <a:ext cx="2492990" cy="646331"/>
          </a:xfrm>
          <a:prstGeom prst="rect">
            <a:avLst/>
          </a:prstGeom>
          <a:noFill/>
        </p:spPr>
        <p:txBody>
          <a:bodyPr wrap="none" rtlCol="0">
            <a:spAutoFit/>
          </a:bodyPr>
          <a:lstStyle/>
          <a:p>
            <a:r>
              <a:rPr lang="zh-CN" altLang="en-US" sz="3600" dirty="0">
                <a:solidFill>
                  <a:prstClr val="black"/>
                </a:solidFill>
                <a:latin typeface="思源宋体 CN Heavy" panose="02020900000000000000" pitchFamily="18" charset="-122"/>
                <a:ea typeface="思源宋体 CN Heavy" panose="02020900000000000000" pitchFamily="18" charset="-122"/>
              </a:rPr>
              <a:t>总结与展望</a:t>
            </a:r>
          </a:p>
        </p:txBody>
      </p:sp>
      <p:sp>
        <p:nvSpPr>
          <p:cNvPr id="40" name="矩形 39">
            <a:extLst>
              <a:ext uri="{FF2B5EF4-FFF2-40B4-BE49-F238E27FC236}">
                <a16:creationId xmlns:a16="http://schemas.microsoft.com/office/drawing/2014/main" id="{71581B14-4CB8-4604-8877-51EB76EB6D0B}"/>
              </a:ext>
            </a:extLst>
          </p:cNvPr>
          <p:cNvSpPr/>
          <p:nvPr/>
        </p:nvSpPr>
        <p:spPr>
          <a:xfrm>
            <a:off x="6180707" y="6269683"/>
            <a:ext cx="3086486" cy="400110"/>
          </a:xfrm>
          <a:prstGeom prst="rect">
            <a:avLst/>
          </a:prstGeom>
        </p:spPr>
        <p:txBody>
          <a:bodyPr wrap="none">
            <a:spAutoFit/>
          </a:bodyPr>
          <a:lstStyle/>
          <a:p>
            <a:r>
              <a:rPr lang="en-US" altLang="zh-CN" sz="2000" dirty="0">
                <a:solidFill>
                  <a:schemeClr val="bg1">
                    <a:lumMod val="50000"/>
                  </a:schemeClr>
                </a:solidFill>
                <a:latin typeface="Times New Roman" panose="02020603050405020304" pitchFamily="18" charset="0"/>
                <a:cs typeface="Times New Roman" panose="02020603050405020304" pitchFamily="18" charset="0"/>
              </a:rPr>
              <a:t>SUMMARY</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&amp;</a:t>
            </a:r>
            <a:r>
              <a:rPr lang="zh-CN" altLang="en-US" sz="20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000" dirty="0">
                <a:solidFill>
                  <a:schemeClr val="bg1">
                    <a:lumMod val="50000"/>
                  </a:schemeClr>
                </a:solidFill>
                <a:latin typeface="Times New Roman" panose="02020603050405020304" pitchFamily="18" charset="0"/>
                <a:cs typeface="Times New Roman" panose="02020603050405020304" pitchFamily="18" charset="0"/>
              </a:rPr>
              <a:t>PROSPECT</a:t>
            </a:r>
          </a:p>
        </p:txBody>
      </p:sp>
      <p:cxnSp>
        <p:nvCxnSpPr>
          <p:cNvPr id="42" name="直接连接符 56">
            <a:extLst>
              <a:ext uri="{FF2B5EF4-FFF2-40B4-BE49-F238E27FC236}">
                <a16:creationId xmlns:a16="http://schemas.microsoft.com/office/drawing/2014/main" id="{BA5DBB77-181C-6CFA-57FB-F4E947789047}"/>
              </a:ext>
            </a:extLst>
          </p:cNvPr>
          <p:cNvCxnSpPr>
            <a:cxnSpLocks/>
          </p:cNvCxnSpPr>
          <p:nvPr/>
        </p:nvCxnSpPr>
        <p:spPr>
          <a:xfrm>
            <a:off x="6062000" y="6228843"/>
            <a:ext cx="5638167" cy="0"/>
          </a:xfrm>
          <a:prstGeom prst="line">
            <a:avLst/>
          </a:prstGeom>
          <a:noFill/>
          <a:ln w="50800" cap="flat" cmpd="sng" algn="ctr">
            <a:solidFill>
              <a:srgbClr val="FFCA08"/>
            </a:solidFill>
            <a:prstDash val="solid"/>
            <a:miter lim="800000"/>
          </a:ln>
          <a:effectLst/>
        </p:spPr>
      </p:cxnSp>
    </p:spTree>
    <p:extLst>
      <p:ext uri="{BB962C8B-B14F-4D97-AF65-F5344CB8AC3E}">
        <p14:creationId xmlns:p14="http://schemas.microsoft.com/office/powerpoint/2010/main" val="123319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13ACDF-EA54-4209-8992-BAFC545C0B0C}"/>
              </a:ext>
            </a:extLst>
          </p:cNvPr>
          <p:cNvSpPr>
            <a:spLocks noGrp="1"/>
          </p:cNvSpPr>
          <p:nvPr>
            <p:ph sz="quarter" idx="10"/>
          </p:nvPr>
        </p:nvSpPr>
        <p:spPr>
          <a:xfrm>
            <a:off x="4857553" y="3810415"/>
            <a:ext cx="6096489" cy="404148"/>
          </a:xfrm>
        </p:spPr>
        <p:txBody>
          <a:bodyPr lIns="90000">
            <a:noAutofit/>
          </a:bodyPr>
          <a:lstStyle/>
          <a:p>
            <a:r>
              <a:rPr lang="en-US" altLang="zh-CN" sz="2000" dirty="0">
                <a:solidFill>
                  <a:schemeClr val="bg1">
                    <a:lumMod val="50000"/>
                  </a:schemeClr>
                </a:solidFill>
              </a:rPr>
              <a:t>RESEARCH BACKGROUND &amp; SIGNIFICANCE</a:t>
            </a:r>
          </a:p>
        </p:txBody>
      </p:sp>
      <p:sp>
        <p:nvSpPr>
          <p:cNvPr id="3" name="内容占位符 2">
            <a:extLst>
              <a:ext uri="{FF2B5EF4-FFF2-40B4-BE49-F238E27FC236}">
                <a16:creationId xmlns:a16="http://schemas.microsoft.com/office/drawing/2014/main" id="{B3CB1877-31BD-4FDB-B29F-6D7F785DB657}"/>
              </a:ext>
            </a:extLst>
          </p:cNvPr>
          <p:cNvSpPr>
            <a:spLocks noGrp="1"/>
          </p:cNvSpPr>
          <p:nvPr>
            <p:ph sz="quarter" idx="11"/>
          </p:nvPr>
        </p:nvSpPr>
        <p:spPr>
          <a:xfrm>
            <a:off x="4857553" y="2911408"/>
            <a:ext cx="4123757" cy="698681"/>
          </a:xfrm>
        </p:spPr>
        <p:txBody>
          <a:bodyPr>
            <a:normAutofit/>
          </a:bodyPr>
          <a:lstStyle/>
          <a:p>
            <a:r>
              <a:rPr lang="zh-CN" altLang="en-US" dirty="0"/>
              <a:t>研究背景与意义</a:t>
            </a:r>
          </a:p>
        </p:txBody>
      </p:sp>
      <p:sp>
        <p:nvSpPr>
          <p:cNvPr id="4" name="内容占位符 3">
            <a:extLst>
              <a:ext uri="{FF2B5EF4-FFF2-40B4-BE49-F238E27FC236}">
                <a16:creationId xmlns:a16="http://schemas.microsoft.com/office/drawing/2014/main" id="{0D85AE0A-073A-43A0-BBA9-F4D81E7D529F}"/>
              </a:ext>
            </a:extLst>
          </p:cNvPr>
          <p:cNvSpPr>
            <a:spLocks noGrp="1"/>
          </p:cNvSpPr>
          <p:nvPr>
            <p:ph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87095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E3CDF3-1733-4D98-BEBD-4B98F77C6271}"/>
              </a:ext>
            </a:extLst>
          </p:cNvPr>
          <p:cNvSpPr>
            <a:spLocks noGrp="1"/>
          </p:cNvSpPr>
          <p:nvPr>
            <p:ph type="title"/>
          </p:nvPr>
        </p:nvSpPr>
        <p:spPr/>
        <p:txBody>
          <a:bodyPr>
            <a:noAutofit/>
          </a:bodyPr>
          <a:lstStyle/>
          <a:p>
            <a:r>
              <a:rPr lang="en-US" altLang="zh-CN" dirty="0"/>
              <a:t>1.1</a:t>
            </a:r>
            <a:r>
              <a:rPr lang="zh-CN" altLang="en-US" dirty="0"/>
              <a:t> 标题</a:t>
            </a:r>
          </a:p>
        </p:txBody>
      </p:sp>
      <p:sp>
        <p:nvSpPr>
          <p:cNvPr id="6" name="内容占位符 5">
            <a:extLst>
              <a:ext uri="{FF2B5EF4-FFF2-40B4-BE49-F238E27FC236}">
                <a16:creationId xmlns:a16="http://schemas.microsoft.com/office/drawing/2014/main" id="{2E808BEA-B15C-4CB5-8CAE-597A7A398F4F}"/>
              </a:ext>
            </a:extLst>
          </p:cNvPr>
          <p:cNvSpPr>
            <a:spLocks noGrp="1"/>
          </p:cNvSpPr>
          <p:nvPr>
            <p:ph sz="quarter" idx="10"/>
          </p:nvPr>
        </p:nvSpPr>
        <p:spPr>
          <a:xfrm>
            <a:off x="151326" y="1041664"/>
            <a:ext cx="11003534" cy="2871967"/>
          </a:xfrm>
        </p:spPr>
        <p:txBody>
          <a:bodyPr>
            <a:noAutofit/>
          </a:bodyPr>
          <a:lstStyle/>
          <a:p>
            <a:r>
              <a:rPr lang="zh-CN" altLang="en-US" dirty="0"/>
              <a:t>智能合约</a:t>
            </a:r>
            <a:endParaRPr lang="en-US" altLang="zh-CN" dirty="0"/>
          </a:p>
          <a:p>
            <a:pPr lvl="1"/>
            <a:r>
              <a:rPr lang="en-US" altLang="zh-CN" dirty="0"/>
              <a:t>1994 </a:t>
            </a:r>
            <a:r>
              <a:rPr lang="zh-CN" altLang="en-US" dirty="0"/>
              <a:t>年尼克</a:t>
            </a:r>
            <a:r>
              <a:rPr lang="en-US" altLang="zh-CN" dirty="0"/>
              <a:t>·</a:t>
            </a:r>
            <a:r>
              <a:rPr lang="zh-CN" altLang="en-US" dirty="0"/>
              <a:t>萨博 </a:t>
            </a:r>
            <a:r>
              <a:rPr lang="en-US" altLang="zh-CN" dirty="0"/>
              <a:t>(Nick Szabo) </a:t>
            </a:r>
            <a:r>
              <a:rPr lang="zh-CN" altLang="en-US" dirty="0"/>
              <a:t>提出</a:t>
            </a:r>
            <a:r>
              <a:rPr lang="zh-CN" altLang="en-US" b="1" dirty="0"/>
              <a:t>智能合约 </a:t>
            </a:r>
            <a:r>
              <a:rPr lang="en-US" altLang="zh-CN" b="1" dirty="0"/>
              <a:t>(Smart Contract)</a:t>
            </a:r>
            <a:r>
              <a:rPr lang="en-US" altLang="zh-CN" dirty="0"/>
              <a:t> </a:t>
            </a:r>
            <a:r>
              <a:rPr lang="zh-CN" altLang="en-US" dirty="0"/>
              <a:t>的定义</a:t>
            </a:r>
            <a:endParaRPr lang="en-US" altLang="zh-CN" dirty="0"/>
          </a:p>
          <a:p>
            <a:pPr lvl="2"/>
            <a:r>
              <a:rPr lang="zh-CN" altLang="en-US" dirty="0"/>
              <a:t>问题：缺少可信的执行环境</a:t>
            </a:r>
            <a:endParaRPr lang="en-US" altLang="zh-CN" dirty="0"/>
          </a:p>
          <a:p>
            <a:r>
              <a:rPr lang="zh-CN" altLang="en-US" dirty="0"/>
              <a:t>以太坊</a:t>
            </a:r>
            <a:endParaRPr lang="en-US" altLang="zh-CN" dirty="0"/>
          </a:p>
          <a:p>
            <a:pPr lvl="1"/>
            <a:r>
              <a:rPr lang="en-US" altLang="zh-CN" dirty="0"/>
              <a:t>2014 </a:t>
            </a:r>
            <a:r>
              <a:rPr lang="zh-CN" altLang="en-US" dirty="0"/>
              <a:t>年维塔利克</a:t>
            </a:r>
            <a:r>
              <a:rPr lang="en-US" altLang="zh-CN" dirty="0"/>
              <a:t>·</a:t>
            </a:r>
            <a:r>
              <a:rPr lang="zh-CN" altLang="en-US" dirty="0"/>
              <a:t>布特林受区块链的启发，提出了以太坊，从此将智能合约引入了区块链。</a:t>
            </a:r>
            <a:endParaRPr lang="en-US" altLang="zh-CN" dirty="0"/>
          </a:p>
          <a:p>
            <a:pPr lvl="1"/>
            <a:r>
              <a:rPr lang="zh-CN" altLang="en-US" dirty="0"/>
              <a:t>智能合约在众多领域都有应用</a:t>
            </a:r>
            <a:endParaRPr lang="en-US" altLang="zh-CN" dirty="0"/>
          </a:p>
        </p:txBody>
      </p:sp>
      <p:pic>
        <p:nvPicPr>
          <p:cNvPr id="4" name="Picture 2" descr="淺談智能合約的安全和驗證. 首先，先簡單一句解釋「智能合約」(Smart Contract)… | by 高崎鈞| Medium">
            <a:extLst>
              <a:ext uri="{FF2B5EF4-FFF2-40B4-BE49-F238E27FC236}">
                <a16:creationId xmlns:a16="http://schemas.microsoft.com/office/drawing/2014/main" id="{460CB6B5-15AD-389F-1160-7AA362E95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66" y="4335406"/>
            <a:ext cx="3958133" cy="21204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比特幣和以太坊之間有什麼區別？ - Think Fintech">
            <a:extLst>
              <a:ext uri="{FF2B5EF4-FFF2-40B4-BE49-F238E27FC236}">
                <a16:creationId xmlns:a16="http://schemas.microsoft.com/office/drawing/2014/main" id="{944BE1F6-2DF2-2AB8-95F2-7A42CBAE85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69" t="20093" r="23274" b="30594"/>
          <a:stretch/>
        </p:blipFill>
        <p:spPr bwMode="auto">
          <a:xfrm>
            <a:off x="4254316" y="4547594"/>
            <a:ext cx="3746687" cy="1820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智能合约的属性及其法律风险探究_上海论文网">
            <a:extLst>
              <a:ext uri="{FF2B5EF4-FFF2-40B4-BE49-F238E27FC236}">
                <a16:creationId xmlns:a16="http://schemas.microsoft.com/office/drawing/2014/main" id="{C5C644C4-E1E8-86E8-E275-4CA219BD08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82" r="10927"/>
          <a:stretch/>
        </p:blipFill>
        <p:spPr bwMode="auto">
          <a:xfrm>
            <a:off x="8089867" y="4547594"/>
            <a:ext cx="3869267" cy="179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7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4D650-3126-45B6-BE93-450297681F91}"/>
              </a:ext>
            </a:extLst>
          </p:cNvPr>
          <p:cNvSpPr>
            <a:spLocks noGrp="1"/>
          </p:cNvSpPr>
          <p:nvPr>
            <p:ph type="title"/>
          </p:nvPr>
        </p:nvSpPr>
        <p:spPr/>
        <p:txBody>
          <a:bodyPr>
            <a:noAutofit/>
          </a:bodyPr>
          <a:lstStyle/>
          <a:p>
            <a:r>
              <a:rPr lang="en-US" altLang="zh-CN" dirty="0"/>
              <a:t>1.4 </a:t>
            </a:r>
            <a:r>
              <a:rPr lang="zh-CN" altLang="en-US" dirty="0"/>
              <a:t>主要研究工作</a:t>
            </a:r>
          </a:p>
        </p:txBody>
      </p:sp>
      <p:sp>
        <p:nvSpPr>
          <p:cNvPr id="3" name="内容占位符 2">
            <a:extLst>
              <a:ext uri="{FF2B5EF4-FFF2-40B4-BE49-F238E27FC236}">
                <a16:creationId xmlns:a16="http://schemas.microsoft.com/office/drawing/2014/main" id="{2507BE76-DCB6-4550-BB62-D8213902AB67}"/>
              </a:ext>
            </a:extLst>
          </p:cNvPr>
          <p:cNvSpPr>
            <a:spLocks noGrp="1"/>
          </p:cNvSpPr>
          <p:nvPr>
            <p:ph sz="quarter" idx="10"/>
          </p:nvPr>
        </p:nvSpPr>
        <p:spPr>
          <a:xfrm>
            <a:off x="152400" y="1001258"/>
            <a:ext cx="10783824" cy="614875"/>
          </a:xfrm>
        </p:spPr>
        <p:txBody>
          <a:bodyPr>
            <a:noAutofit/>
          </a:bodyPr>
          <a:lstStyle/>
          <a:p>
            <a:r>
              <a:rPr lang="zh-CN" altLang="en-US" dirty="0"/>
              <a:t>论文组织架构</a:t>
            </a:r>
            <a:endParaRPr lang="en-US" altLang="zh-CN" dirty="0"/>
          </a:p>
          <a:p>
            <a:endParaRPr lang="en-US" altLang="zh-CN" dirty="0"/>
          </a:p>
        </p:txBody>
      </p:sp>
    </p:spTree>
    <p:extLst>
      <p:ext uri="{BB962C8B-B14F-4D97-AF65-F5344CB8AC3E}">
        <p14:creationId xmlns:p14="http://schemas.microsoft.com/office/powerpoint/2010/main" val="308198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13ACDF-EA54-4209-8992-BAFC545C0B0C}"/>
              </a:ext>
            </a:extLst>
          </p:cNvPr>
          <p:cNvSpPr>
            <a:spLocks noGrp="1"/>
          </p:cNvSpPr>
          <p:nvPr>
            <p:ph sz="quarter" idx="10"/>
          </p:nvPr>
        </p:nvSpPr>
        <p:spPr>
          <a:xfrm>
            <a:off x="4829416" y="3832870"/>
            <a:ext cx="6734175" cy="359237"/>
          </a:xfrm>
        </p:spPr>
        <p:txBody>
          <a:bodyPr>
            <a:noAutofit/>
          </a:bodyPr>
          <a:lstStyle/>
          <a:p>
            <a:r>
              <a:rPr lang="en-US" altLang="zh-CN" sz="2000" dirty="0">
                <a:solidFill>
                  <a:schemeClr val="bg1">
                    <a:lumMod val="50000"/>
                  </a:schemeClr>
                </a:solidFill>
              </a:rPr>
              <a:t>METHODS </a:t>
            </a:r>
            <a:endParaRPr lang="zh-CN" altLang="en-US" sz="2000" dirty="0">
              <a:solidFill>
                <a:schemeClr val="bg1">
                  <a:lumMod val="50000"/>
                </a:schemeClr>
              </a:solidFill>
            </a:endParaRPr>
          </a:p>
        </p:txBody>
      </p:sp>
      <p:sp>
        <p:nvSpPr>
          <p:cNvPr id="3" name="内容占位符 2">
            <a:extLst>
              <a:ext uri="{FF2B5EF4-FFF2-40B4-BE49-F238E27FC236}">
                <a16:creationId xmlns:a16="http://schemas.microsoft.com/office/drawing/2014/main" id="{B3CB1877-31BD-4FDB-B29F-6D7F785DB657}"/>
              </a:ext>
            </a:extLst>
          </p:cNvPr>
          <p:cNvSpPr>
            <a:spLocks noGrp="1"/>
          </p:cNvSpPr>
          <p:nvPr>
            <p:ph sz="quarter" idx="11"/>
          </p:nvPr>
        </p:nvSpPr>
        <p:spPr>
          <a:xfrm>
            <a:off x="4829416" y="2914557"/>
            <a:ext cx="5772641" cy="651377"/>
          </a:xfrm>
        </p:spPr>
        <p:txBody>
          <a:bodyPr>
            <a:noAutofit/>
          </a:bodyPr>
          <a:lstStyle/>
          <a:p>
            <a:r>
              <a:rPr lang="zh-CN" altLang="en-US" sz="4400" dirty="0"/>
              <a:t>分项一</a:t>
            </a:r>
          </a:p>
        </p:txBody>
      </p:sp>
      <p:sp>
        <p:nvSpPr>
          <p:cNvPr id="4" name="内容占位符 3">
            <a:extLst>
              <a:ext uri="{FF2B5EF4-FFF2-40B4-BE49-F238E27FC236}">
                <a16:creationId xmlns:a16="http://schemas.microsoft.com/office/drawing/2014/main" id="{0D85AE0A-073A-43A0-BBA9-F4D81E7D529F}"/>
              </a:ext>
            </a:extLst>
          </p:cNvPr>
          <p:cNvSpPr>
            <a:spLocks noGrp="1"/>
          </p:cNvSpPr>
          <p:nvPr>
            <p:ph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31408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E3CDF3-1733-4D98-BEBD-4B98F77C6271}"/>
              </a:ext>
            </a:extLst>
          </p:cNvPr>
          <p:cNvSpPr>
            <a:spLocks noGrp="1"/>
          </p:cNvSpPr>
          <p:nvPr>
            <p:ph type="title"/>
          </p:nvPr>
        </p:nvSpPr>
        <p:spPr/>
        <p:txBody>
          <a:bodyPr>
            <a:normAutofit/>
          </a:bodyPr>
          <a:lstStyle/>
          <a:p>
            <a:r>
              <a:rPr lang="en-US" altLang="zh-CN" dirty="0"/>
              <a:t>2.1 </a:t>
            </a:r>
            <a:r>
              <a:rPr lang="zh-CN" altLang="en-US" dirty="0"/>
              <a:t>基本架构</a:t>
            </a:r>
          </a:p>
        </p:txBody>
      </p:sp>
      <p:sp>
        <p:nvSpPr>
          <p:cNvPr id="63" name="内容占位符 2">
            <a:extLst>
              <a:ext uri="{FF2B5EF4-FFF2-40B4-BE49-F238E27FC236}">
                <a16:creationId xmlns:a16="http://schemas.microsoft.com/office/drawing/2014/main" id="{EDAC3635-38E4-F7C5-9751-774E97AC3661}"/>
              </a:ext>
            </a:extLst>
          </p:cNvPr>
          <p:cNvSpPr>
            <a:spLocks noGrp="1"/>
          </p:cNvSpPr>
          <p:nvPr>
            <p:ph sz="quarter" idx="10"/>
          </p:nvPr>
        </p:nvSpPr>
        <p:spPr>
          <a:xfrm>
            <a:off x="152400" y="1023467"/>
            <a:ext cx="11003534" cy="1197219"/>
          </a:xfrm>
        </p:spPr>
        <p:txBody>
          <a:bodyPr>
            <a:normAutofit/>
          </a:bodyPr>
          <a:lstStyle/>
          <a:p>
            <a:r>
              <a:rPr lang="zh-CN" altLang="en-US" dirty="0"/>
              <a:t>主要思想</a:t>
            </a:r>
            <a:endParaRPr lang="en-US" altLang="zh-CN" dirty="0"/>
          </a:p>
          <a:p>
            <a:pPr lvl="1"/>
            <a:endParaRPr lang="en-US" altLang="zh-CN" dirty="0"/>
          </a:p>
        </p:txBody>
      </p:sp>
      <p:sp>
        <p:nvSpPr>
          <p:cNvPr id="9" name="文本框 8">
            <a:extLst>
              <a:ext uri="{FF2B5EF4-FFF2-40B4-BE49-F238E27FC236}">
                <a16:creationId xmlns:a16="http://schemas.microsoft.com/office/drawing/2014/main" id="{A0962C26-63A0-A916-A0FC-0408ED1FECF5}"/>
              </a:ext>
            </a:extLst>
          </p:cNvPr>
          <p:cNvSpPr txBox="1"/>
          <p:nvPr/>
        </p:nvSpPr>
        <p:spPr>
          <a:xfrm>
            <a:off x="1551214" y="6030480"/>
            <a:ext cx="8719457" cy="369332"/>
          </a:xfrm>
          <a:prstGeom prst="rect">
            <a:avLst/>
          </a:prstGeom>
          <a:solidFill>
            <a:srgbClr val="4D7C2B"/>
          </a:solidFill>
        </p:spPr>
        <p:txBody>
          <a:bodyPr wrap="square" rtlCol="0">
            <a:spAutoFit/>
          </a:bodyPr>
          <a:lstStyle/>
          <a:p>
            <a:pPr algn="ctr"/>
            <a:r>
              <a:rPr kumimoji="1" lang="zh-CN" altLang="en-US" dirty="0">
                <a:solidFill>
                  <a:schemeClr val="bg1"/>
                </a:solidFill>
              </a:rPr>
              <a:t>图例</a:t>
            </a:r>
          </a:p>
        </p:txBody>
      </p:sp>
      <p:sp>
        <p:nvSpPr>
          <p:cNvPr id="2" name="矩形 1">
            <a:extLst>
              <a:ext uri="{FF2B5EF4-FFF2-40B4-BE49-F238E27FC236}">
                <a16:creationId xmlns:a16="http://schemas.microsoft.com/office/drawing/2014/main" id="{F8B1F0B9-9C80-9181-3964-56D18FB4518D}"/>
              </a:ext>
            </a:extLst>
          </p:cNvPr>
          <p:cNvSpPr/>
          <p:nvPr/>
        </p:nvSpPr>
        <p:spPr>
          <a:xfrm>
            <a:off x="2347415" y="2429301"/>
            <a:ext cx="7246961" cy="3601179"/>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图片</a:t>
            </a:r>
          </a:p>
        </p:txBody>
      </p:sp>
    </p:spTree>
    <p:extLst>
      <p:ext uri="{BB962C8B-B14F-4D97-AF65-F5344CB8AC3E}">
        <p14:creationId xmlns:p14="http://schemas.microsoft.com/office/powerpoint/2010/main" val="125506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BA354-F70A-6EC4-7E7C-FCC34085FDB1}"/>
              </a:ext>
            </a:extLst>
          </p:cNvPr>
          <p:cNvSpPr>
            <a:spLocks noGrp="1"/>
          </p:cNvSpPr>
          <p:nvPr>
            <p:ph type="title"/>
          </p:nvPr>
        </p:nvSpPr>
        <p:spPr/>
        <p:txBody>
          <a:bodyPr/>
          <a:lstStyle/>
          <a:p>
            <a:r>
              <a:rPr kumimoji="1" lang="en-US" altLang="zh-CN" dirty="0"/>
              <a:t>2.4</a:t>
            </a:r>
            <a:r>
              <a:rPr kumimoji="1" lang="zh-CN" altLang="en-US" dirty="0"/>
              <a:t> 实验评估与分析</a:t>
            </a:r>
          </a:p>
        </p:txBody>
      </p:sp>
      <p:sp>
        <p:nvSpPr>
          <p:cNvPr id="5" name="文本框 4">
            <a:extLst>
              <a:ext uri="{FF2B5EF4-FFF2-40B4-BE49-F238E27FC236}">
                <a16:creationId xmlns:a16="http://schemas.microsoft.com/office/drawing/2014/main" id="{709B3B8D-5641-B8E2-5B66-406DFFAC28C5}"/>
              </a:ext>
            </a:extLst>
          </p:cNvPr>
          <p:cNvSpPr txBox="1"/>
          <p:nvPr/>
        </p:nvSpPr>
        <p:spPr>
          <a:xfrm>
            <a:off x="3790452" y="6100580"/>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模型参数对检测效果的影响</a:t>
            </a:r>
          </a:p>
        </p:txBody>
      </p:sp>
      <p:sp>
        <p:nvSpPr>
          <p:cNvPr id="3" name="内容占位符 2">
            <a:extLst>
              <a:ext uri="{FF2B5EF4-FFF2-40B4-BE49-F238E27FC236}">
                <a16:creationId xmlns:a16="http://schemas.microsoft.com/office/drawing/2014/main" id="{D9E3F686-417F-83C2-B977-36E74A4D1E7C}"/>
              </a:ext>
            </a:extLst>
          </p:cNvPr>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a:extLst>
              <a:ext uri="{FF2B5EF4-FFF2-40B4-BE49-F238E27FC236}">
                <a16:creationId xmlns:a16="http://schemas.microsoft.com/office/drawing/2014/main" id="{EA81AB96-B055-8610-F576-C06F87F954AF}"/>
              </a:ext>
            </a:extLst>
          </p:cNvPr>
          <p:cNvSpPr/>
          <p:nvPr/>
        </p:nvSpPr>
        <p:spPr>
          <a:xfrm>
            <a:off x="11785600" y="4165962"/>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模型参数</a:t>
            </a:r>
          </a:p>
        </p:txBody>
      </p:sp>
      <p:sp>
        <p:nvSpPr>
          <p:cNvPr id="13" name="矩形 12">
            <a:extLst>
              <a:ext uri="{FF2B5EF4-FFF2-40B4-BE49-F238E27FC236}">
                <a16:creationId xmlns:a16="http://schemas.microsoft.com/office/drawing/2014/main" id="{B58AC1FA-8D4C-968D-BC6D-9981540E3437}"/>
              </a:ext>
            </a:extLst>
          </p:cNvPr>
          <p:cNvSpPr/>
          <p:nvPr/>
        </p:nvSpPr>
        <p:spPr>
          <a:xfrm>
            <a:off x="11785600" y="2339260"/>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4" name="矩形 13">
            <a:extLst>
              <a:ext uri="{FF2B5EF4-FFF2-40B4-BE49-F238E27FC236}">
                <a16:creationId xmlns:a16="http://schemas.microsoft.com/office/drawing/2014/main" id="{E3C71453-B3C7-1017-8BEB-904828D1C95F}"/>
              </a:ext>
            </a:extLst>
          </p:cNvPr>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sp>
        <p:nvSpPr>
          <p:cNvPr id="8" name="内容占位符 2">
            <a:extLst>
              <a:ext uri="{FF2B5EF4-FFF2-40B4-BE49-F238E27FC236}">
                <a16:creationId xmlns:a16="http://schemas.microsoft.com/office/drawing/2014/main" id="{49240647-D3B4-AD3C-0ADD-9F0F2587C4AA}"/>
              </a:ext>
            </a:extLst>
          </p:cNvPr>
          <p:cNvSpPr txBox="1">
            <a:spLocks/>
          </p:cNvSpPr>
          <p:nvPr/>
        </p:nvSpPr>
        <p:spPr>
          <a:xfrm>
            <a:off x="152399" y="1001260"/>
            <a:ext cx="11320733" cy="614874"/>
          </a:xfrm>
          <a:prstGeom prst="rect">
            <a:avLst/>
          </a:prstGeom>
        </p:spPr>
        <p:txBody>
          <a:bodyPr vert="horz" lIns="91440" tIns="45720" rIns="91440" bIns="45720" rtlCol="0">
            <a:noAutofit/>
          </a:bodyPr>
          <a:lstStyle>
            <a:lvl1pPr marL="0" indent="180000"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40000" indent="-180000"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000" indent="-180000"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000" indent="-180000"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模型参数评估</a:t>
            </a:r>
            <a:endParaRPr kumimoji="1" lang="en" altLang="zh-CN" dirty="0"/>
          </a:p>
          <a:p>
            <a:pPr lvl="1"/>
            <a:endParaRPr kumimoji="1" lang="en" altLang="zh-CN" dirty="0"/>
          </a:p>
          <a:p>
            <a:endParaRPr kumimoji="1" lang="en" altLang="zh-CN" dirty="0"/>
          </a:p>
          <a:p>
            <a:endParaRPr kumimoji="1" lang="en" altLang="zh-CN" dirty="0"/>
          </a:p>
          <a:p>
            <a:endParaRPr kumimoji="1" lang="en" dirty="0"/>
          </a:p>
        </p:txBody>
      </p:sp>
      <p:pic>
        <p:nvPicPr>
          <p:cNvPr id="6" name="图片 5">
            <a:extLst>
              <a:ext uri="{FF2B5EF4-FFF2-40B4-BE49-F238E27FC236}">
                <a16:creationId xmlns:a16="http://schemas.microsoft.com/office/drawing/2014/main" id="{8E0681A8-4153-5401-16A8-DC78B7DB53F4}"/>
              </a:ext>
            </a:extLst>
          </p:cNvPr>
          <p:cNvPicPr>
            <a:picLocks noChangeAspect="1"/>
          </p:cNvPicPr>
          <p:nvPr/>
        </p:nvPicPr>
        <p:blipFill rotWithShape="1">
          <a:blip r:embed="rId3">
            <a:extLst>
              <a:ext uri="{28A0092B-C50C-407E-A947-70E740481C1C}">
                <a14:useLocalDpi xmlns:a14="http://schemas.microsoft.com/office/drawing/2010/main" val="0"/>
              </a:ext>
            </a:extLst>
          </a:blip>
          <a:srcRect b="50630"/>
          <a:stretch/>
        </p:blipFill>
        <p:spPr>
          <a:xfrm>
            <a:off x="1129336" y="1602214"/>
            <a:ext cx="9933327" cy="4498366"/>
          </a:xfrm>
          <a:prstGeom prst="rect">
            <a:avLst/>
          </a:prstGeom>
        </p:spPr>
      </p:pic>
    </p:spTree>
    <p:extLst>
      <p:ext uri="{BB962C8B-B14F-4D97-AF65-F5344CB8AC3E}">
        <p14:creationId xmlns:p14="http://schemas.microsoft.com/office/powerpoint/2010/main" val="374058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BA354-F70A-6EC4-7E7C-FCC34085FDB1}"/>
              </a:ext>
            </a:extLst>
          </p:cNvPr>
          <p:cNvSpPr>
            <a:spLocks noGrp="1"/>
          </p:cNvSpPr>
          <p:nvPr>
            <p:ph type="title"/>
          </p:nvPr>
        </p:nvSpPr>
        <p:spPr/>
        <p:txBody>
          <a:bodyPr/>
          <a:lstStyle/>
          <a:p>
            <a:r>
              <a:rPr kumimoji="1" lang="en-US" altLang="zh-CN" dirty="0"/>
              <a:t>2.4</a:t>
            </a:r>
            <a:r>
              <a:rPr kumimoji="1" lang="zh-CN" altLang="en-US" dirty="0"/>
              <a:t> 实验评估与分析</a:t>
            </a:r>
          </a:p>
        </p:txBody>
      </p:sp>
      <p:sp>
        <p:nvSpPr>
          <p:cNvPr id="5" name="文本框 4">
            <a:extLst>
              <a:ext uri="{FF2B5EF4-FFF2-40B4-BE49-F238E27FC236}">
                <a16:creationId xmlns:a16="http://schemas.microsoft.com/office/drawing/2014/main" id="{709B3B8D-5641-B8E2-5B66-406DFFAC28C5}"/>
              </a:ext>
            </a:extLst>
          </p:cNvPr>
          <p:cNvSpPr txBox="1"/>
          <p:nvPr/>
        </p:nvSpPr>
        <p:spPr>
          <a:xfrm>
            <a:off x="3790452" y="6100580"/>
            <a:ext cx="3727429" cy="369332"/>
          </a:xfrm>
          <a:prstGeom prst="rect">
            <a:avLst/>
          </a:prstGeom>
          <a:solidFill>
            <a:srgbClr val="4D7C2B"/>
          </a:solidFill>
        </p:spPr>
        <p:txBody>
          <a:bodyPr wrap="square" rtlCol="0">
            <a:spAutoFit/>
          </a:bodyPr>
          <a:lstStyle/>
          <a:p>
            <a:pPr algn="ctr"/>
            <a:r>
              <a:rPr kumimoji="1" lang="zh-CN" altLang="en-US" dirty="0">
                <a:solidFill>
                  <a:schemeClr val="bg1"/>
                </a:solidFill>
              </a:rPr>
              <a:t>图注意力机制对检测效果的影响</a:t>
            </a:r>
          </a:p>
        </p:txBody>
      </p:sp>
      <p:sp>
        <p:nvSpPr>
          <p:cNvPr id="3" name="内容占位符 2">
            <a:extLst>
              <a:ext uri="{FF2B5EF4-FFF2-40B4-BE49-F238E27FC236}">
                <a16:creationId xmlns:a16="http://schemas.microsoft.com/office/drawing/2014/main" id="{D9E3F686-417F-83C2-B977-36E74A4D1E7C}"/>
              </a:ext>
            </a:extLst>
          </p:cNvPr>
          <p:cNvSpPr>
            <a:spLocks noGrp="1"/>
          </p:cNvSpPr>
          <p:nvPr>
            <p:ph sz="quarter" idx="10"/>
          </p:nvPr>
        </p:nvSpPr>
        <p:spPr>
          <a:xfrm>
            <a:off x="152400" y="1001260"/>
            <a:ext cx="11003534" cy="1636914"/>
          </a:xfrm>
        </p:spPr>
        <p:txBody>
          <a:bodyPr/>
          <a:lstStyle/>
          <a:p>
            <a:endParaRPr kumimoji="1" lang="en-US" altLang="zh-CN" dirty="0"/>
          </a:p>
          <a:p>
            <a:pPr lvl="1"/>
            <a:endParaRPr kumimoji="1" lang="en-US" altLang="zh-CN" dirty="0"/>
          </a:p>
          <a:p>
            <a:pPr lvl="1"/>
            <a:endParaRPr kumimoji="1" lang="en-US" altLang="zh-CN" dirty="0"/>
          </a:p>
          <a:p>
            <a:endParaRPr kumimoji="1" lang="en-US" altLang="zh-CN" dirty="0"/>
          </a:p>
          <a:p>
            <a:endParaRPr kumimoji="1" lang="en-US" altLang="zh-CN" dirty="0"/>
          </a:p>
          <a:p>
            <a:endParaRPr kumimoji="1" lang="zh-CN" altLang="en-US" dirty="0"/>
          </a:p>
        </p:txBody>
      </p:sp>
      <p:sp>
        <p:nvSpPr>
          <p:cNvPr id="12" name="矩形 11">
            <a:extLst>
              <a:ext uri="{FF2B5EF4-FFF2-40B4-BE49-F238E27FC236}">
                <a16:creationId xmlns:a16="http://schemas.microsoft.com/office/drawing/2014/main" id="{EA81AB96-B055-8610-F576-C06F87F954AF}"/>
              </a:ext>
            </a:extLst>
          </p:cNvPr>
          <p:cNvSpPr/>
          <p:nvPr/>
        </p:nvSpPr>
        <p:spPr>
          <a:xfrm>
            <a:off x="11785600" y="4165962"/>
            <a:ext cx="406400" cy="1690778"/>
          </a:xfrm>
          <a:prstGeom prst="rect">
            <a:avLst/>
          </a:prstGeom>
          <a:solidFill>
            <a:srgbClr val="4D7C2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模型参数</a:t>
            </a:r>
          </a:p>
        </p:txBody>
      </p:sp>
      <p:sp>
        <p:nvSpPr>
          <p:cNvPr id="13" name="矩形 12">
            <a:extLst>
              <a:ext uri="{FF2B5EF4-FFF2-40B4-BE49-F238E27FC236}">
                <a16:creationId xmlns:a16="http://schemas.microsoft.com/office/drawing/2014/main" id="{B58AC1FA-8D4C-968D-BC6D-9981540E3437}"/>
              </a:ext>
            </a:extLst>
          </p:cNvPr>
          <p:cNvSpPr/>
          <p:nvPr/>
        </p:nvSpPr>
        <p:spPr>
          <a:xfrm>
            <a:off x="11785600" y="2339260"/>
            <a:ext cx="406400" cy="184305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检测效率</a:t>
            </a:r>
          </a:p>
        </p:txBody>
      </p:sp>
      <p:sp>
        <p:nvSpPr>
          <p:cNvPr id="14" name="矩形 13">
            <a:extLst>
              <a:ext uri="{FF2B5EF4-FFF2-40B4-BE49-F238E27FC236}">
                <a16:creationId xmlns:a16="http://schemas.microsoft.com/office/drawing/2014/main" id="{E3C71453-B3C7-1017-8BEB-904828D1C95F}"/>
              </a:ext>
            </a:extLst>
          </p:cNvPr>
          <p:cNvSpPr/>
          <p:nvPr/>
        </p:nvSpPr>
        <p:spPr>
          <a:xfrm>
            <a:off x="11785600" y="940280"/>
            <a:ext cx="406400" cy="1475116"/>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检测效果</a:t>
            </a:r>
          </a:p>
        </p:txBody>
      </p:sp>
      <p:sp>
        <p:nvSpPr>
          <p:cNvPr id="8" name="内容占位符 2">
            <a:extLst>
              <a:ext uri="{FF2B5EF4-FFF2-40B4-BE49-F238E27FC236}">
                <a16:creationId xmlns:a16="http://schemas.microsoft.com/office/drawing/2014/main" id="{49240647-D3B4-AD3C-0ADD-9F0F2587C4AA}"/>
              </a:ext>
            </a:extLst>
          </p:cNvPr>
          <p:cNvSpPr txBox="1">
            <a:spLocks/>
          </p:cNvSpPr>
          <p:nvPr/>
        </p:nvSpPr>
        <p:spPr>
          <a:xfrm>
            <a:off x="152399" y="1001260"/>
            <a:ext cx="11320733" cy="614874"/>
          </a:xfrm>
          <a:prstGeom prst="rect">
            <a:avLst/>
          </a:prstGeom>
        </p:spPr>
        <p:txBody>
          <a:bodyPr vert="horz" lIns="91440" tIns="45720" rIns="91440" bIns="45720" rtlCol="0">
            <a:noAutofit/>
          </a:bodyPr>
          <a:lstStyle>
            <a:lvl1pPr marL="0" indent="180000" algn="l" defTabSz="914400" rtl="0" eaLnBrk="1" latinLnBrk="0" hangingPunct="1">
              <a:lnSpc>
                <a:spcPct val="100000"/>
              </a:lnSpc>
              <a:spcBef>
                <a:spcPts val="1000"/>
              </a:spcBef>
              <a:buFont typeface="Arial" panose="020B0604020202020204" pitchFamily="34" charset="0"/>
              <a:buChar char="•"/>
              <a:defRPr lang="zh-CN" altLang="en-US" sz="2400" b="1" kern="1200" baseline="0" dirty="0" smtClean="0">
                <a:solidFill>
                  <a:srgbClr val="0070C0"/>
                </a:solidFill>
                <a:latin typeface="Arial" panose="020B0604020202020204" pitchFamily="34" charset="0"/>
                <a:ea typeface="思源黑体 CN" panose="020B0500000000000000" pitchFamily="34" charset="-122"/>
                <a:cs typeface="Times New Roman" panose="02020603050405020304" pitchFamily="18" charset="0"/>
              </a:defRPr>
            </a:lvl1pPr>
            <a:lvl2pPr marL="540000" indent="-180000" algn="l" defTabSz="914400" rtl="0" eaLnBrk="1" latinLnBrk="0" hangingPunct="1">
              <a:lnSpc>
                <a:spcPct val="120000"/>
              </a:lnSpc>
              <a:spcBef>
                <a:spcPts val="9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2pPr>
            <a:lvl3pPr marL="1080000" indent="-180000" algn="l" defTabSz="914400" rtl="0" eaLnBrk="1" latinLnBrk="0" hangingPunct="1">
              <a:lnSpc>
                <a:spcPct val="120000"/>
              </a:lnSpc>
              <a:spcBef>
                <a:spcPts val="500"/>
              </a:spcBef>
              <a:buFont typeface="Arial" panose="020B0604020202020204" pitchFamily="34" charset="0"/>
              <a:buChar char="•"/>
              <a:defRPr sz="2000" kern="1200" baseline="0">
                <a:solidFill>
                  <a:schemeClr val="tx1"/>
                </a:solidFill>
                <a:latin typeface="Arial" panose="020B0604020202020204" pitchFamily="34" charset="0"/>
                <a:ea typeface="思源黑体 CN" panose="020B0500000000000000" pitchFamily="34" charset="-122"/>
                <a:cs typeface="+mn-cs"/>
              </a:defRPr>
            </a:lvl3pPr>
            <a:lvl4pPr marL="1440000" indent="-180000" algn="l" defTabSz="914400" rtl="0" eaLnBrk="1" latinLnBrk="0" hangingPunct="1">
              <a:lnSpc>
                <a:spcPct val="120000"/>
              </a:lnSpc>
              <a:spcBef>
                <a:spcPts val="500"/>
              </a:spcBef>
              <a:buFont typeface="Arial" panose="020B0604020202020204" pitchFamily="34" charset="0"/>
              <a:buChar char="•"/>
              <a:defRPr lang="zh-CN" altLang="en-US" sz="2000" kern="1200" baseline="0" dirty="0" smtClean="0">
                <a:solidFill>
                  <a:schemeClr val="tx1"/>
                </a:solidFill>
                <a:latin typeface="Arial" panose="020B0604020202020204" pitchFamily="34" charset="0"/>
                <a:ea typeface="思源黑体 CN" panose="020B0500000000000000" pitchFamily="34" charset="-122"/>
                <a:cs typeface="+mn-cs"/>
              </a:defRPr>
            </a:lvl4pPr>
            <a:lvl5pPr marL="2057400" indent="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思源黑体 CN" panose="020B0500000000000000" pitchFamily="34" charset="-122"/>
                <a:ea typeface="思源黑体 CN"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注意力机制</a:t>
            </a:r>
            <a:endParaRPr kumimoji="1" lang="en" altLang="zh-CN" dirty="0"/>
          </a:p>
          <a:p>
            <a:endParaRPr kumimoji="1" lang="en" altLang="zh-CN" dirty="0"/>
          </a:p>
          <a:p>
            <a:endParaRPr kumimoji="1" lang="en" altLang="zh-CN" dirty="0"/>
          </a:p>
          <a:p>
            <a:endParaRPr kumimoji="1" lang="en" dirty="0"/>
          </a:p>
        </p:txBody>
      </p:sp>
      <p:pic>
        <p:nvPicPr>
          <p:cNvPr id="7" name="图片 6">
            <a:extLst>
              <a:ext uri="{FF2B5EF4-FFF2-40B4-BE49-F238E27FC236}">
                <a16:creationId xmlns:a16="http://schemas.microsoft.com/office/drawing/2014/main" id="{24FDD490-B8F6-51A9-BAD0-CB040E6F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346" y="1842604"/>
            <a:ext cx="7533640" cy="4014136"/>
          </a:xfrm>
          <a:prstGeom prst="rect">
            <a:avLst/>
          </a:prstGeom>
        </p:spPr>
      </p:pic>
    </p:spTree>
    <p:extLst>
      <p:ext uri="{BB962C8B-B14F-4D97-AF65-F5344CB8AC3E}">
        <p14:creationId xmlns:p14="http://schemas.microsoft.com/office/powerpoint/2010/main" val="8759014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版本">
      <a:majorFont>
        <a:latin typeface="Arial"/>
        <a:ea typeface="思源宋体 CN Heavy"/>
        <a:cs typeface=""/>
      </a:majorFont>
      <a:minorFont>
        <a:latin typeface="Arial"/>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alpha val="9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模板.pptx" id="{1B52A8C3-C08B-4F68-B388-9CCCB2B2CBCA}" vid="{924B9386-C666-4309-B4B1-3FC127A33FB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东南大学 组会 中文 20210518</Template>
  <TotalTime>2199</TotalTime>
  <Words>244</Words>
  <Application>Microsoft Macintosh PowerPoint</Application>
  <PresentationFormat>宽屏</PresentationFormat>
  <Paragraphs>90</Paragraphs>
  <Slides>15</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思源黑体 CN</vt:lpstr>
      <vt:lpstr>思源黑体 CN Normal</vt:lpstr>
      <vt:lpstr>思源宋体 CN Heavy</vt:lpstr>
      <vt:lpstr>微软雅黑</vt:lpstr>
      <vt:lpstr>Arial</vt:lpstr>
      <vt:lpstr>Times New Roman</vt:lpstr>
      <vt:lpstr>Office 主题​​</vt:lpstr>
      <vt:lpstr>PowerPoint 演示文稿</vt:lpstr>
      <vt:lpstr>PowerPoint 演示文稿</vt:lpstr>
      <vt:lpstr>PowerPoint 演示文稿</vt:lpstr>
      <vt:lpstr>1.1 标题</vt:lpstr>
      <vt:lpstr>1.4 主要研究工作</vt:lpstr>
      <vt:lpstr>PowerPoint 演示文稿</vt:lpstr>
      <vt:lpstr>2.1 基本架构</vt:lpstr>
      <vt:lpstr>2.4 实验评估与分析</vt:lpstr>
      <vt:lpstr>2.4 实验评估与分析</vt:lpstr>
      <vt:lpstr>PowerPoint 演示文稿</vt:lpstr>
      <vt:lpstr>PowerPoint 演示文稿</vt:lpstr>
      <vt:lpstr>PowerPoint 演示文稿</vt:lpstr>
      <vt:lpstr>5.1 总结</vt:lpstr>
      <vt:lpstr>5.2 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Reanon </dc:creator>
  <cp:lastModifiedBy>Law Reanon</cp:lastModifiedBy>
  <cp:revision>1937</cp:revision>
  <dcterms:created xsi:type="dcterms:W3CDTF">2021-05-18T12:44:07Z</dcterms:created>
  <dcterms:modified xsi:type="dcterms:W3CDTF">2022-06-04T03:24:41Z</dcterms:modified>
</cp:coreProperties>
</file>